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93" r:id="rId16"/>
    <p:sldId id="269" r:id="rId17"/>
    <p:sldId id="270" r:id="rId18"/>
    <p:sldId id="271" r:id="rId19"/>
    <p:sldId id="272" r:id="rId20"/>
    <p:sldId id="273" r:id="rId21"/>
    <p:sldId id="274" r:id="rId22"/>
    <p:sldId id="275" r:id="rId23"/>
    <p:sldId id="276"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6" r:id="rId41"/>
    <p:sldId id="278" r:id="rId42"/>
  </p:sldIdLst>
  <p:sldSz cx="9144000" cy="5143500" type="screen16x9"/>
  <p:notesSz cx="6858000" cy="9144000"/>
  <p:embeddedFontLst>
    <p:embeddedFont>
      <p:font typeface="Fira Sans Extra Condensed Medium" panose="020B0604020202020204" charset="0"/>
      <p:regular r:id="rId44"/>
      <p:bold r:id="rId45"/>
      <p:italic r:id="rId46"/>
      <p:boldItalic r:id="rId47"/>
    </p:embeddedFont>
    <p:embeddedFont>
      <p:font typeface="Passion One" panose="020B0604020202020204" charset="0"/>
      <p:regular r:id="rId48"/>
      <p:bold r:id="rId49"/>
    </p:embeddedFont>
    <p:embeddedFont>
      <p:font typeface="Righteous" panose="020B0604020202020204" charset="0"/>
      <p:regular r:id="rId50"/>
    </p:embeddedFont>
    <p:embeddedFont>
      <p:font typeface="Roboto Condensed Light" panose="02000000000000000000" pitchFamily="2" charset="0"/>
      <p:regular r:id="rId51"/>
      <p:italic r:id="rId52"/>
    </p:embeddedFont>
    <p:embeddedFont>
      <p:font typeface="Roboto Light" panose="02000000000000000000" pitchFamily="2" charset="0"/>
      <p:regular r:id="rId53"/>
      <p:bold r:id="rId54"/>
      <p:italic r:id="rId55"/>
      <p:boldItalic r:id="rId56"/>
    </p:embeddedFont>
    <p:embeddedFont>
      <p:font typeface="Varela Round" panose="020B0604020202020204" charset="-79"/>
      <p:regular r:id="rId57"/>
    </p:embeddedFont>
    <p:embeddedFont>
      <p:font typeface="Work Sans" panose="020B0604020202020204" charset="0"/>
      <p:regular r:id="rId58"/>
      <p:bold r:id="rId59"/>
      <p:italic r:id="rId60"/>
      <p:boldItalic r:id="rId61"/>
    </p:embeddedFont>
    <p:embeddedFont>
      <p:font typeface="Work Sans Regular"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1E18BD-2EB6-4850-8E13-57AD143DA0C2}">
  <a:tblStyle styleId="{DD1E18BD-2EB6-4850-8E13-57AD143DA0C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aeaca3e24_1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aeaca3e24_1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3012df1a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3012df1a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012df1a5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012df1a5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d672443d5_3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dd672443d5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3012df1a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3012df1a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123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3012df1a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3012df1a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aeaca3e2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aeaca3e2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daeaca3e2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daeaca3e2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daeaca3e2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daeaca3e2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012df1a5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012df1a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3012df1a5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012df1a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012df1a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daeaca3e2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daeaca3e2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daeaca3e24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daeaca3e2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891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677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700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353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805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66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310a5ef2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310a5ef2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456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636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01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392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725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070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261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558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397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3012df1a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3012df1a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35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3012df1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3012df1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daeaca3e24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daeaca3e24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3012df1a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3012df1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3012df1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d672443d5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d672443d5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3012df1a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3012df1a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aeaca3e24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aeaca3e24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001902" y="2100325"/>
            <a:ext cx="5100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6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0" name="Google Shape;10;p2"/>
          <p:cNvSpPr txBox="1">
            <a:spLocks noGrp="1"/>
          </p:cNvSpPr>
          <p:nvPr>
            <p:ph type="subTitle" idx="1"/>
          </p:nvPr>
        </p:nvSpPr>
        <p:spPr>
          <a:xfrm>
            <a:off x="707781" y="3528899"/>
            <a:ext cx="20874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and image">
  <p:cSld name="CUSTOM_7">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569375" y="968925"/>
            <a:ext cx="3953700" cy="1229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12"/>
          <p:cNvSpPr txBox="1">
            <a:spLocks noGrp="1"/>
          </p:cNvSpPr>
          <p:nvPr>
            <p:ph type="body" idx="1"/>
          </p:nvPr>
        </p:nvSpPr>
        <p:spPr>
          <a:xfrm>
            <a:off x="4849300" y="1597798"/>
            <a:ext cx="3303900" cy="19479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9" name="Google Shape;59;p12"/>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flipH="1">
            <a:off x="2486100" y="1525800"/>
            <a:ext cx="4171800" cy="1777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5735301" y="2311315"/>
            <a:ext cx="279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4" name="Google Shape;64;p14"/>
          <p:cNvSpPr txBox="1">
            <a:spLocks noGrp="1"/>
          </p:cNvSpPr>
          <p:nvPr>
            <p:ph type="subTitle" idx="1"/>
          </p:nvPr>
        </p:nvSpPr>
        <p:spPr>
          <a:xfrm>
            <a:off x="5985524" y="2780870"/>
            <a:ext cx="2541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5" name="Google Shape;65;p14"/>
          <p:cNvSpPr txBox="1">
            <a:spLocks noGrp="1"/>
          </p:cNvSpPr>
          <p:nvPr>
            <p:ph type="title" idx="2" hasCustomPrompt="1"/>
          </p:nvPr>
        </p:nvSpPr>
        <p:spPr>
          <a:xfrm>
            <a:off x="6773458" y="171760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291122" y="44132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8" name="Google Shape;68;p15"/>
          <p:cNvSpPr txBox="1">
            <a:spLocks noGrp="1"/>
          </p:cNvSpPr>
          <p:nvPr>
            <p:ph type="subTitle" idx="1"/>
          </p:nvPr>
        </p:nvSpPr>
        <p:spPr>
          <a:xfrm>
            <a:off x="5714999" y="2109700"/>
            <a:ext cx="26214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 name="Google Shape;69;p15"/>
          <p:cNvSpPr txBox="1"/>
          <p:nvPr/>
        </p:nvSpPr>
        <p:spPr>
          <a:xfrm>
            <a:off x="620474" y="3818048"/>
            <a:ext cx="33507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lt1"/>
                </a:solidFill>
                <a:latin typeface="Work Sans Regular"/>
                <a:ea typeface="Work Sans Regular"/>
                <a:cs typeface="Work Sans Regular"/>
                <a:sym typeface="Work Sans Regular"/>
              </a:rPr>
              <a:t>CREDITS: This presentation template was created by </a:t>
            </a:r>
            <a:r>
              <a:rPr lang="en" sz="1000">
                <a:solidFill>
                  <a:schemeClr val="lt1"/>
                </a:solidFill>
                <a:uFill>
                  <a:noFill/>
                </a:uFill>
                <a:latin typeface="Work Sans Regular"/>
                <a:ea typeface="Work Sans Regular"/>
                <a:cs typeface="Work Sans Regular"/>
                <a:sym typeface="Work Sans Regular"/>
                <a:hlinkClick r:id="rId2">
                  <a:extLst>
                    <a:ext uri="{A12FA001-AC4F-418D-AE19-62706E023703}">
                      <ahyp:hlinkClr xmlns:ahyp="http://schemas.microsoft.com/office/drawing/2018/hyperlinkcolor" val="tx"/>
                    </a:ext>
                  </a:extLst>
                </a:hlinkClick>
              </a:rPr>
              <a:t>Slidesgo</a:t>
            </a:r>
            <a:r>
              <a:rPr lang="en" sz="1000">
                <a:solidFill>
                  <a:schemeClr val="lt1"/>
                </a:solidFill>
                <a:latin typeface="Work Sans Regular"/>
                <a:ea typeface="Work Sans Regular"/>
                <a:cs typeface="Work Sans Regular"/>
                <a:sym typeface="Work Sans Regular"/>
              </a:rPr>
              <a:t>, including icons by </a:t>
            </a:r>
            <a:r>
              <a:rPr lang="en" sz="1000">
                <a:solidFill>
                  <a:schemeClr val="lt1"/>
                </a:solidFill>
                <a:uFill>
                  <a:noFill/>
                </a:uFill>
                <a:latin typeface="Work Sans Regular"/>
                <a:ea typeface="Work Sans Regular"/>
                <a:cs typeface="Work Sans Regular"/>
                <a:sym typeface="Work Sans Regular"/>
                <a:hlinkClick r:id="rId3">
                  <a:extLst>
                    <a:ext uri="{A12FA001-AC4F-418D-AE19-62706E023703}">
                      <ahyp:hlinkClr xmlns:ahyp="http://schemas.microsoft.com/office/drawing/2018/hyperlinkcolor" val="tx"/>
                    </a:ext>
                  </a:extLst>
                </a:hlinkClick>
              </a:rPr>
              <a:t>Flaticon</a:t>
            </a:r>
            <a:r>
              <a:rPr lang="en" sz="1000">
                <a:solidFill>
                  <a:schemeClr val="lt1"/>
                </a:solidFill>
                <a:latin typeface="Work Sans Regular"/>
                <a:ea typeface="Work Sans Regular"/>
                <a:cs typeface="Work Sans Regular"/>
                <a:sym typeface="Work Sans Regular"/>
              </a:rPr>
              <a:t>, and infographics &amp; images by </a:t>
            </a:r>
            <a:r>
              <a:rPr lang="en" sz="1000">
                <a:solidFill>
                  <a:schemeClr val="lt1"/>
                </a:solidFill>
                <a:uFill>
                  <a:noFill/>
                </a:uFill>
                <a:latin typeface="Work Sans Regular"/>
                <a:ea typeface="Work Sans Regular"/>
                <a:cs typeface="Work Sans Regular"/>
                <a:sym typeface="Work Sans Regular"/>
                <a:hlinkClick r:id="rId4">
                  <a:extLst>
                    <a:ext uri="{A12FA001-AC4F-418D-AE19-62706E023703}">
                      <ahyp:hlinkClr xmlns:ahyp="http://schemas.microsoft.com/office/drawing/2018/hyperlinkcolor" val="tx"/>
                    </a:ext>
                  </a:extLst>
                </a:hlinkClick>
              </a:rPr>
              <a:t>Freepik</a:t>
            </a:r>
            <a:endParaRPr>
              <a:solidFill>
                <a:schemeClr val="lt1"/>
              </a:solidFill>
              <a:latin typeface="Work Sans Regular"/>
              <a:ea typeface="Work Sans Regular"/>
              <a:cs typeface="Work Sans Regular"/>
              <a:sym typeface="Work Sans Regular"/>
            </a:endParaRPr>
          </a:p>
          <a:p>
            <a:pPr marL="0" lvl="0" indent="0" algn="l" rtl="0">
              <a:spcBef>
                <a:spcPts val="0"/>
              </a:spcBef>
              <a:spcAft>
                <a:spcPts val="0"/>
              </a:spcAft>
              <a:buNone/>
            </a:pPr>
            <a:endParaRPr>
              <a:solidFill>
                <a:schemeClr val="lt1"/>
              </a:solidFill>
              <a:latin typeface="Work Sans Regular"/>
              <a:ea typeface="Work Sans Regular"/>
              <a:cs typeface="Work Sans Regular"/>
              <a:sym typeface="Work Sans Regular"/>
            </a:endParaRPr>
          </a:p>
          <a:p>
            <a:pPr marL="0" lvl="0" indent="0" algn="l" rtl="0">
              <a:lnSpc>
                <a:spcPct val="115000"/>
              </a:lnSpc>
              <a:spcBef>
                <a:spcPts val="300"/>
              </a:spcBef>
              <a:spcAft>
                <a:spcPts val="0"/>
              </a:spcAft>
              <a:buNone/>
            </a:pPr>
            <a:endParaRPr sz="1000">
              <a:solidFill>
                <a:schemeClr val="lt1"/>
              </a:solidFill>
              <a:latin typeface="Work Sans Regular"/>
              <a:ea typeface="Work Sans Regular"/>
              <a:cs typeface="Work Sans Regular"/>
              <a:sym typeface="Work Sans Regul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6"/>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2825866" y="861507"/>
            <a:ext cx="1906500" cy="33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5" name="Google Shape;75;p17"/>
          <p:cNvSpPr txBox="1">
            <a:spLocks noGrp="1"/>
          </p:cNvSpPr>
          <p:nvPr>
            <p:ph type="subTitle" idx="1"/>
          </p:nvPr>
        </p:nvSpPr>
        <p:spPr>
          <a:xfrm>
            <a:off x="2825890" y="1084325"/>
            <a:ext cx="190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76" name="Google Shape;76;p17"/>
          <p:cNvSpPr txBox="1">
            <a:spLocks noGrp="1"/>
          </p:cNvSpPr>
          <p:nvPr>
            <p:ph type="ctrTitle" idx="2"/>
          </p:nvPr>
        </p:nvSpPr>
        <p:spPr>
          <a:xfrm>
            <a:off x="6024022" y="62152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7" name="Google Shape;77;p17"/>
          <p:cNvSpPr txBox="1">
            <a:spLocks noGrp="1"/>
          </p:cNvSpPr>
          <p:nvPr>
            <p:ph type="subTitle" idx="3"/>
          </p:nvPr>
        </p:nvSpPr>
        <p:spPr>
          <a:xfrm>
            <a:off x="6024025" y="1089725"/>
            <a:ext cx="184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78" name="Google Shape;78;p17"/>
          <p:cNvSpPr txBox="1">
            <a:spLocks noGrp="1"/>
          </p:cNvSpPr>
          <p:nvPr>
            <p:ph type="ctrTitle" idx="4"/>
          </p:nvPr>
        </p:nvSpPr>
        <p:spPr>
          <a:xfrm>
            <a:off x="6024022" y="1980010"/>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79" name="Google Shape;79;p17"/>
          <p:cNvSpPr txBox="1">
            <a:spLocks noGrp="1"/>
          </p:cNvSpPr>
          <p:nvPr>
            <p:ph type="subTitle" idx="5"/>
          </p:nvPr>
        </p:nvSpPr>
        <p:spPr>
          <a:xfrm>
            <a:off x="6024025" y="2441915"/>
            <a:ext cx="18783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0" name="Google Shape;80;p17"/>
          <p:cNvSpPr txBox="1">
            <a:spLocks noGrp="1"/>
          </p:cNvSpPr>
          <p:nvPr>
            <p:ph type="ctrTitle" idx="6"/>
          </p:nvPr>
        </p:nvSpPr>
        <p:spPr>
          <a:xfrm>
            <a:off x="2825866" y="1978153"/>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1" name="Google Shape;81;p17"/>
          <p:cNvSpPr txBox="1">
            <a:spLocks noGrp="1"/>
          </p:cNvSpPr>
          <p:nvPr>
            <p:ph type="subTitle" idx="7"/>
          </p:nvPr>
        </p:nvSpPr>
        <p:spPr>
          <a:xfrm>
            <a:off x="2825875" y="2439620"/>
            <a:ext cx="1906500" cy="6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2" name="Google Shape;82;p17"/>
          <p:cNvSpPr txBox="1">
            <a:spLocks noGrp="1"/>
          </p:cNvSpPr>
          <p:nvPr>
            <p:ph type="ctrTitle" idx="8"/>
          </p:nvPr>
        </p:nvSpPr>
        <p:spPr>
          <a:xfrm>
            <a:off x="2825866" y="335288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3" name="Google Shape;83;p17"/>
          <p:cNvSpPr txBox="1">
            <a:spLocks noGrp="1"/>
          </p:cNvSpPr>
          <p:nvPr>
            <p:ph type="subTitle" idx="9"/>
          </p:nvPr>
        </p:nvSpPr>
        <p:spPr>
          <a:xfrm>
            <a:off x="2825878" y="3820239"/>
            <a:ext cx="1906500" cy="6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4" name="Google Shape;84;p17"/>
          <p:cNvSpPr txBox="1">
            <a:spLocks noGrp="1"/>
          </p:cNvSpPr>
          <p:nvPr>
            <p:ph type="ctrTitle" idx="13"/>
          </p:nvPr>
        </p:nvSpPr>
        <p:spPr>
          <a:xfrm>
            <a:off x="6024022" y="3352881"/>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5" name="Google Shape;85;p17"/>
          <p:cNvSpPr txBox="1">
            <a:spLocks noGrp="1"/>
          </p:cNvSpPr>
          <p:nvPr>
            <p:ph type="subTitle" idx="14"/>
          </p:nvPr>
        </p:nvSpPr>
        <p:spPr>
          <a:xfrm>
            <a:off x="6024025" y="3821889"/>
            <a:ext cx="1690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4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86" name="Google Shape;86;p17"/>
          <p:cNvSpPr txBox="1">
            <a:spLocks noGrp="1"/>
          </p:cNvSpPr>
          <p:nvPr>
            <p:ph type="title" idx="15"/>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3_1">
    <p:spTree>
      <p:nvGrpSpPr>
        <p:cNvPr id="1" name="Shape 87"/>
        <p:cNvGrpSpPr/>
        <p:nvPr/>
      </p:nvGrpSpPr>
      <p:grpSpPr>
        <a:xfrm>
          <a:off x="0" y="0"/>
          <a:ext cx="0" cy="0"/>
          <a:chOff x="0" y="0"/>
          <a:chExt cx="0" cy="0"/>
        </a:xfrm>
      </p:grpSpPr>
      <p:sp>
        <p:nvSpPr>
          <p:cNvPr id="88" name="Google Shape;88;p18"/>
          <p:cNvSpPr txBox="1">
            <a:spLocks noGrp="1"/>
          </p:cNvSpPr>
          <p:nvPr>
            <p:ph type="ctrTitle"/>
          </p:nvPr>
        </p:nvSpPr>
        <p:spPr>
          <a:xfrm>
            <a:off x="1313614" y="1429225"/>
            <a:ext cx="190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9" name="Google Shape;89;p18"/>
          <p:cNvSpPr txBox="1">
            <a:spLocks noGrp="1"/>
          </p:cNvSpPr>
          <p:nvPr>
            <p:ph type="subTitle" idx="1"/>
          </p:nvPr>
        </p:nvSpPr>
        <p:spPr>
          <a:xfrm>
            <a:off x="1113813" y="1890700"/>
            <a:ext cx="21063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0" name="Google Shape;90;p18"/>
          <p:cNvSpPr txBox="1">
            <a:spLocks noGrp="1"/>
          </p:cNvSpPr>
          <p:nvPr>
            <p:ph type="ctrTitle" idx="2"/>
          </p:nvPr>
        </p:nvSpPr>
        <p:spPr>
          <a:xfrm>
            <a:off x="6076287" y="1446538"/>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1" name="Google Shape;91;p18"/>
          <p:cNvSpPr txBox="1">
            <a:spLocks noGrp="1"/>
          </p:cNvSpPr>
          <p:nvPr>
            <p:ph type="subTitle" idx="3"/>
          </p:nvPr>
        </p:nvSpPr>
        <p:spPr>
          <a:xfrm>
            <a:off x="6076287" y="1908000"/>
            <a:ext cx="21063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2" name="Google Shape;92;p18"/>
          <p:cNvSpPr txBox="1">
            <a:spLocks noGrp="1"/>
          </p:cNvSpPr>
          <p:nvPr>
            <p:ph type="ctrTitle" idx="4"/>
          </p:nvPr>
        </p:nvSpPr>
        <p:spPr>
          <a:xfrm>
            <a:off x="1399447" y="2573950"/>
            <a:ext cx="18207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3" name="Google Shape;93;p18"/>
          <p:cNvSpPr txBox="1">
            <a:spLocks noGrp="1"/>
          </p:cNvSpPr>
          <p:nvPr>
            <p:ph type="subTitle" idx="5"/>
          </p:nvPr>
        </p:nvSpPr>
        <p:spPr>
          <a:xfrm>
            <a:off x="1113813" y="3035425"/>
            <a:ext cx="21063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4" name="Google Shape;94;p18"/>
          <p:cNvSpPr txBox="1">
            <a:spLocks noGrp="1"/>
          </p:cNvSpPr>
          <p:nvPr>
            <p:ph type="ctrTitle" idx="6"/>
          </p:nvPr>
        </p:nvSpPr>
        <p:spPr>
          <a:xfrm>
            <a:off x="6076287" y="2591263"/>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4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5" name="Google Shape;95;p18"/>
          <p:cNvSpPr txBox="1">
            <a:spLocks noGrp="1"/>
          </p:cNvSpPr>
          <p:nvPr>
            <p:ph type="subTitle" idx="7"/>
          </p:nvPr>
        </p:nvSpPr>
        <p:spPr>
          <a:xfrm>
            <a:off x="6076287" y="3052725"/>
            <a:ext cx="21063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6" name="Google Shape;96;p18"/>
          <p:cNvSpPr txBox="1">
            <a:spLocks noGrp="1"/>
          </p:cNvSpPr>
          <p:nvPr>
            <p:ph type="title" idx="8"/>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8">
    <p:spTree>
      <p:nvGrpSpPr>
        <p:cNvPr id="1" name="Shape 97"/>
        <p:cNvGrpSpPr/>
        <p:nvPr/>
      </p:nvGrpSpPr>
      <p:grpSpPr>
        <a:xfrm>
          <a:off x="0" y="0"/>
          <a:ext cx="0" cy="0"/>
          <a:chOff x="0" y="0"/>
          <a:chExt cx="0" cy="0"/>
        </a:xfrm>
      </p:grpSpPr>
      <p:sp>
        <p:nvSpPr>
          <p:cNvPr id="98" name="Google Shape;98;p19"/>
          <p:cNvSpPr txBox="1">
            <a:spLocks noGrp="1"/>
          </p:cNvSpPr>
          <p:nvPr>
            <p:ph type="ctrTitle"/>
          </p:nvPr>
        </p:nvSpPr>
        <p:spPr>
          <a:xfrm flipH="1">
            <a:off x="1746975" y="1596275"/>
            <a:ext cx="1501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9" name="Google Shape;99;p19"/>
          <p:cNvSpPr txBox="1">
            <a:spLocks noGrp="1"/>
          </p:cNvSpPr>
          <p:nvPr>
            <p:ph type="subTitle" idx="1"/>
          </p:nvPr>
        </p:nvSpPr>
        <p:spPr>
          <a:xfrm flipH="1">
            <a:off x="1617325" y="2198763"/>
            <a:ext cx="17604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0" name="Google Shape;100;p19"/>
          <p:cNvSpPr txBox="1">
            <a:spLocks noGrp="1"/>
          </p:cNvSpPr>
          <p:nvPr>
            <p:ph type="ctrTitle" idx="2"/>
          </p:nvPr>
        </p:nvSpPr>
        <p:spPr>
          <a:xfrm flipH="1">
            <a:off x="6651752" y="1596268"/>
            <a:ext cx="1727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1" name="Google Shape;101;p19"/>
          <p:cNvSpPr txBox="1">
            <a:spLocks noGrp="1"/>
          </p:cNvSpPr>
          <p:nvPr>
            <p:ph type="subTitle" idx="3"/>
          </p:nvPr>
        </p:nvSpPr>
        <p:spPr>
          <a:xfrm flipH="1">
            <a:off x="6690902" y="2198763"/>
            <a:ext cx="1648800" cy="133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9"/>
          <p:cNvSpPr txBox="1">
            <a:spLocks noGrp="1"/>
          </p:cNvSpPr>
          <p:nvPr>
            <p:ph type="ctrTitle" idx="4"/>
          </p:nvPr>
        </p:nvSpPr>
        <p:spPr>
          <a:xfrm flipH="1">
            <a:off x="4121035" y="1596268"/>
            <a:ext cx="1760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19"/>
          <p:cNvSpPr txBox="1">
            <a:spLocks noGrp="1"/>
          </p:cNvSpPr>
          <p:nvPr>
            <p:ph type="subTitle" idx="5"/>
          </p:nvPr>
        </p:nvSpPr>
        <p:spPr>
          <a:xfrm flipH="1">
            <a:off x="4121035" y="2198763"/>
            <a:ext cx="17604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105"/>
        <p:cNvGrpSpPr/>
        <p:nvPr/>
      </p:nvGrpSpPr>
      <p:grpSpPr>
        <a:xfrm>
          <a:off x="0" y="0"/>
          <a:ext cx="0" cy="0"/>
          <a:chOff x="0" y="0"/>
          <a:chExt cx="0" cy="0"/>
        </a:xfrm>
      </p:grpSpPr>
      <p:sp>
        <p:nvSpPr>
          <p:cNvPr id="106" name="Google Shape;106;p20"/>
          <p:cNvSpPr txBox="1">
            <a:spLocks noGrp="1"/>
          </p:cNvSpPr>
          <p:nvPr>
            <p:ph type="ctrTitle"/>
          </p:nvPr>
        </p:nvSpPr>
        <p:spPr>
          <a:xfrm>
            <a:off x="2260263" y="1841694"/>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8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107" name="Google Shape;107;p20"/>
          <p:cNvSpPr txBox="1">
            <a:spLocks noGrp="1"/>
          </p:cNvSpPr>
          <p:nvPr>
            <p:ph type="subTitle" idx="1"/>
          </p:nvPr>
        </p:nvSpPr>
        <p:spPr>
          <a:xfrm>
            <a:off x="2261348" y="2276275"/>
            <a:ext cx="2272500" cy="8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2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08" name="Google Shape;108;p20"/>
          <p:cNvSpPr txBox="1">
            <a:spLocks noGrp="1"/>
          </p:cNvSpPr>
          <p:nvPr>
            <p:ph type="ctrTitle" idx="2"/>
          </p:nvPr>
        </p:nvSpPr>
        <p:spPr>
          <a:xfrm>
            <a:off x="5410429" y="1841694"/>
            <a:ext cx="19065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None/>
              <a:defRPr sz="18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109" name="Google Shape;109;p20"/>
          <p:cNvSpPr txBox="1">
            <a:spLocks noGrp="1"/>
          </p:cNvSpPr>
          <p:nvPr>
            <p:ph type="subTitle" idx="3"/>
          </p:nvPr>
        </p:nvSpPr>
        <p:spPr>
          <a:xfrm>
            <a:off x="5411498" y="2276275"/>
            <a:ext cx="2214300" cy="8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None/>
              <a:defRPr sz="12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110" name="Google Shape;110;p20"/>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3502200" y="1165800"/>
            <a:ext cx="4308300" cy="14343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3" name="Google Shape;13;p3"/>
          <p:cNvSpPr txBox="1">
            <a:spLocks noGrp="1"/>
          </p:cNvSpPr>
          <p:nvPr>
            <p:ph type="subTitle" idx="1"/>
          </p:nvPr>
        </p:nvSpPr>
        <p:spPr>
          <a:xfrm flipH="1">
            <a:off x="4305300" y="2629650"/>
            <a:ext cx="35052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eadline 3">
  <p:cSld name="CUSTOM_12">
    <p:spTree>
      <p:nvGrpSpPr>
        <p:cNvPr id="1" name="Shape 111"/>
        <p:cNvGrpSpPr/>
        <p:nvPr/>
      </p:nvGrpSpPr>
      <p:grpSpPr>
        <a:xfrm>
          <a:off x="0" y="0"/>
          <a:ext cx="0" cy="0"/>
          <a:chOff x="0" y="0"/>
          <a:chExt cx="0" cy="0"/>
        </a:xfrm>
      </p:grpSpPr>
      <p:sp>
        <p:nvSpPr>
          <p:cNvPr id="112" name="Google Shape;112;p21"/>
          <p:cNvSpPr txBox="1">
            <a:spLocks noGrp="1"/>
          </p:cNvSpPr>
          <p:nvPr>
            <p:ph type="ctrTitle"/>
          </p:nvPr>
        </p:nvSpPr>
        <p:spPr>
          <a:xfrm>
            <a:off x="2021610" y="4205550"/>
            <a:ext cx="2845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13" name="Google Shape;113;p21"/>
          <p:cNvSpPr txBox="1">
            <a:spLocks noGrp="1"/>
          </p:cNvSpPr>
          <p:nvPr>
            <p:ph type="subTitle" idx="1"/>
          </p:nvPr>
        </p:nvSpPr>
        <p:spPr>
          <a:xfrm>
            <a:off x="4395528" y="4118203"/>
            <a:ext cx="2737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4" name="Google Shape;114;p21"/>
          <p:cNvSpPr txBox="1">
            <a:spLocks noGrp="1"/>
          </p:cNvSpPr>
          <p:nvPr>
            <p:ph type="title" idx="2" hasCustomPrompt="1"/>
          </p:nvPr>
        </p:nvSpPr>
        <p:spPr>
          <a:xfrm>
            <a:off x="2021623" y="3607453"/>
            <a:ext cx="17538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flipH="1">
            <a:off x="3276600" y="3695902"/>
            <a:ext cx="25908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7" name="Google Shape;117;p22"/>
          <p:cNvSpPr txBox="1">
            <a:spLocks noGrp="1"/>
          </p:cNvSpPr>
          <p:nvPr>
            <p:ph type="title" hasCustomPrompt="1"/>
          </p:nvPr>
        </p:nvSpPr>
        <p:spPr>
          <a:xfrm flipH="1">
            <a:off x="1304250" y="1310498"/>
            <a:ext cx="6535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7000"/>
            </a:lvl1pPr>
            <a:lvl2pPr lvl="1"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3">
  <p:cSld name="CUSTOM_4">
    <p:spTree>
      <p:nvGrpSpPr>
        <p:cNvPr id="1" name="Shape 118"/>
        <p:cNvGrpSpPr/>
        <p:nvPr/>
      </p:nvGrpSpPr>
      <p:grpSpPr>
        <a:xfrm>
          <a:off x="0" y="0"/>
          <a:ext cx="0" cy="0"/>
          <a:chOff x="0" y="0"/>
          <a:chExt cx="0" cy="0"/>
        </a:xfrm>
      </p:grpSpPr>
      <p:sp>
        <p:nvSpPr>
          <p:cNvPr id="119" name="Google Shape;119;p23"/>
          <p:cNvSpPr txBox="1">
            <a:spLocks noGrp="1"/>
          </p:cNvSpPr>
          <p:nvPr>
            <p:ph type="subTitle" idx="1"/>
          </p:nvPr>
        </p:nvSpPr>
        <p:spPr>
          <a:xfrm>
            <a:off x="1166275" y="2607121"/>
            <a:ext cx="27909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20" name="Google Shape;120;p23"/>
          <p:cNvSpPr txBox="1">
            <a:spLocks noGrp="1"/>
          </p:cNvSpPr>
          <p:nvPr>
            <p:ph type="title" hasCustomPrompt="1"/>
          </p:nvPr>
        </p:nvSpPr>
        <p:spPr>
          <a:xfrm>
            <a:off x="1166275" y="2323908"/>
            <a:ext cx="2790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3"/>
          <p:cNvSpPr txBox="1">
            <a:spLocks noGrp="1"/>
          </p:cNvSpPr>
          <p:nvPr>
            <p:ph type="subTitle" idx="2"/>
          </p:nvPr>
        </p:nvSpPr>
        <p:spPr>
          <a:xfrm>
            <a:off x="5257210" y="1672675"/>
            <a:ext cx="25782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22" name="Google Shape;122;p23"/>
          <p:cNvSpPr txBox="1">
            <a:spLocks noGrp="1"/>
          </p:cNvSpPr>
          <p:nvPr>
            <p:ph type="title" idx="3" hasCustomPrompt="1"/>
          </p:nvPr>
        </p:nvSpPr>
        <p:spPr>
          <a:xfrm>
            <a:off x="4939985" y="1223825"/>
            <a:ext cx="3212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23" name="Google Shape;123;p23"/>
          <p:cNvSpPr txBox="1">
            <a:spLocks noGrp="1"/>
          </p:cNvSpPr>
          <p:nvPr>
            <p:ph type="subTitle" idx="4"/>
          </p:nvPr>
        </p:nvSpPr>
        <p:spPr>
          <a:xfrm>
            <a:off x="5266082" y="3568065"/>
            <a:ext cx="27909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24" name="Google Shape;124;p23"/>
          <p:cNvSpPr txBox="1">
            <a:spLocks noGrp="1"/>
          </p:cNvSpPr>
          <p:nvPr>
            <p:ph type="title" idx="5" hasCustomPrompt="1"/>
          </p:nvPr>
        </p:nvSpPr>
        <p:spPr>
          <a:xfrm>
            <a:off x="4992429" y="3298250"/>
            <a:ext cx="3212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CUSTOM_10">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flipH="1">
            <a:off x="195455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4"/>
          <p:cNvSpPr txBox="1">
            <a:spLocks noGrp="1"/>
          </p:cNvSpPr>
          <p:nvPr>
            <p:ph type="subTitle" idx="1"/>
          </p:nvPr>
        </p:nvSpPr>
        <p:spPr>
          <a:xfrm flipH="1">
            <a:off x="1954545" y="3316109"/>
            <a:ext cx="16503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24"/>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4"/>
          <p:cNvSpPr txBox="1">
            <a:spLocks noGrp="1"/>
          </p:cNvSpPr>
          <p:nvPr>
            <p:ph type="subTitle" idx="3"/>
          </p:nvPr>
        </p:nvSpPr>
        <p:spPr>
          <a:xfrm flipH="1">
            <a:off x="4274425"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 name="Google Shape;130;p24"/>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31" name="Google Shape;131;p24"/>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24"/>
          <p:cNvSpPr txBox="1">
            <a:spLocks noGrp="1"/>
          </p:cNvSpPr>
          <p:nvPr>
            <p:ph type="subTitle" idx="6"/>
          </p:nvPr>
        </p:nvSpPr>
        <p:spPr>
          <a:xfrm flipH="1">
            <a:off x="6471450"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chnology design">
  <p:cSld name="CUSTOM_5">
    <p:spTree>
      <p:nvGrpSpPr>
        <p:cNvPr id="1" name="Shape 133"/>
        <p:cNvGrpSpPr/>
        <p:nvPr/>
      </p:nvGrpSpPr>
      <p:grpSpPr>
        <a:xfrm>
          <a:off x="0" y="0"/>
          <a:ext cx="0" cy="0"/>
          <a:chOff x="0" y="0"/>
          <a:chExt cx="0" cy="0"/>
        </a:xfrm>
      </p:grpSpPr>
      <p:sp>
        <p:nvSpPr>
          <p:cNvPr id="134" name="Google Shape;134;p25"/>
          <p:cNvSpPr txBox="1">
            <a:spLocks noGrp="1"/>
          </p:cNvSpPr>
          <p:nvPr>
            <p:ph type="subTitle" idx="1"/>
          </p:nvPr>
        </p:nvSpPr>
        <p:spPr>
          <a:xfrm flipH="1">
            <a:off x="6444175" y="2909665"/>
            <a:ext cx="2121600" cy="110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35" name="Google Shape;135;p25"/>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chnology design 2">
  <p:cSld name="CUSTOM_6">
    <p:spTree>
      <p:nvGrpSpPr>
        <p:cNvPr id="1" name="Shape 136"/>
        <p:cNvGrpSpPr/>
        <p:nvPr/>
      </p:nvGrpSpPr>
      <p:grpSpPr>
        <a:xfrm>
          <a:off x="0" y="0"/>
          <a:ext cx="0" cy="0"/>
          <a:chOff x="0" y="0"/>
          <a:chExt cx="0" cy="0"/>
        </a:xfrm>
      </p:grpSpPr>
      <p:sp>
        <p:nvSpPr>
          <p:cNvPr id="137" name="Google Shape;137;p26"/>
          <p:cNvSpPr txBox="1">
            <a:spLocks noGrp="1"/>
          </p:cNvSpPr>
          <p:nvPr>
            <p:ph type="subTitle" idx="1"/>
          </p:nvPr>
        </p:nvSpPr>
        <p:spPr>
          <a:xfrm>
            <a:off x="1865207" y="1417571"/>
            <a:ext cx="1839300" cy="1107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8" name="Google Shape;138;p2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sources">
  <p:cSld name="CUSTOM_13">
    <p:spTree>
      <p:nvGrpSpPr>
        <p:cNvPr id="1" name="Shape 139"/>
        <p:cNvGrpSpPr/>
        <p:nvPr/>
      </p:nvGrpSpPr>
      <p:grpSpPr>
        <a:xfrm>
          <a:off x="0" y="0"/>
          <a:ext cx="0" cy="0"/>
          <a:chOff x="0" y="0"/>
          <a:chExt cx="0" cy="0"/>
        </a:xfrm>
      </p:grpSpPr>
      <p:sp>
        <p:nvSpPr>
          <p:cNvPr id="140" name="Google Shape;140;p27"/>
          <p:cNvSpPr txBox="1">
            <a:spLocks noGrp="1"/>
          </p:cNvSpPr>
          <p:nvPr>
            <p:ph type="body" idx="1"/>
          </p:nvPr>
        </p:nvSpPr>
        <p:spPr>
          <a:xfrm>
            <a:off x="1630050" y="600875"/>
            <a:ext cx="3624600" cy="40758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SzPts val="1100"/>
              <a:buFont typeface="Lato"/>
              <a:buChar char="●"/>
              <a:defRPr/>
            </a:lvl1pPr>
            <a:lvl2pPr marL="914400" lvl="1" indent="-304800" rtl="0">
              <a:spcBef>
                <a:spcPts val="0"/>
              </a:spcBef>
              <a:spcAft>
                <a:spcPts val="0"/>
              </a:spcAft>
              <a:buSzPts val="1200"/>
              <a:buFont typeface="Roboto Condensed Light"/>
              <a:buChar char="○"/>
              <a:defRPr/>
            </a:lvl2pPr>
            <a:lvl3pPr marL="1371600" lvl="2" indent="-304800" rtl="0">
              <a:spcBef>
                <a:spcPts val="1600"/>
              </a:spcBef>
              <a:spcAft>
                <a:spcPts val="0"/>
              </a:spcAft>
              <a:buSzPts val="1200"/>
              <a:buFont typeface="Roboto Condensed Light"/>
              <a:buChar char="■"/>
              <a:defRPr/>
            </a:lvl3pPr>
            <a:lvl4pPr marL="1828800" lvl="3" indent="-304800" rtl="0">
              <a:spcBef>
                <a:spcPts val="1600"/>
              </a:spcBef>
              <a:spcAft>
                <a:spcPts val="0"/>
              </a:spcAft>
              <a:buSzPts val="1200"/>
              <a:buFont typeface="Roboto Condensed Light"/>
              <a:buChar char="●"/>
              <a:defRPr/>
            </a:lvl4pPr>
            <a:lvl5pPr marL="2286000" lvl="4" indent="-304800" rtl="0">
              <a:spcBef>
                <a:spcPts val="1600"/>
              </a:spcBef>
              <a:spcAft>
                <a:spcPts val="0"/>
              </a:spcAft>
              <a:buSzPts val="1200"/>
              <a:buFont typeface="Roboto Condensed Light"/>
              <a:buChar char="○"/>
              <a:defRPr/>
            </a:lvl5pPr>
            <a:lvl6pPr marL="2743200" lvl="5" indent="-304800" rtl="0">
              <a:spcBef>
                <a:spcPts val="1600"/>
              </a:spcBef>
              <a:spcAft>
                <a:spcPts val="0"/>
              </a:spcAft>
              <a:buSzPts val="1200"/>
              <a:buFont typeface="Roboto Condensed Light"/>
              <a:buChar char="■"/>
              <a:defRPr/>
            </a:lvl6pPr>
            <a:lvl7pPr marL="3200400" lvl="6" indent="-304800" rtl="0">
              <a:spcBef>
                <a:spcPts val="1600"/>
              </a:spcBef>
              <a:spcAft>
                <a:spcPts val="0"/>
              </a:spcAft>
              <a:buSzPts val="1200"/>
              <a:buFont typeface="Roboto Condensed Light"/>
              <a:buChar char="●"/>
              <a:defRPr/>
            </a:lvl7pPr>
            <a:lvl8pPr marL="3657600" lvl="7" indent="-304800" rtl="0">
              <a:spcBef>
                <a:spcPts val="1600"/>
              </a:spcBef>
              <a:spcAft>
                <a:spcPts val="0"/>
              </a:spcAft>
              <a:buSzPts val="1200"/>
              <a:buFont typeface="Roboto Condensed Light"/>
              <a:buChar char="○"/>
              <a:defRPr/>
            </a:lvl8pPr>
            <a:lvl9pPr marL="4114800" lvl="8" indent="-304800" rtl="0">
              <a:spcBef>
                <a:spcPts val="1600"/>
              </a:spcBef>
              <a:spcAft>
                <a:spcPts val="1600"/>
              </a:spcAft>
              <a:buSzPts val="1200"/>
              <a:buFont typeface="Roboto Condensed Light"/>
              <a:buChar char="■"/>
              <a:defRPr/>
            </a:lvl9pPr>
          </a:lstStyle>
          <a:p>
            <a:endParaRPr/>
          </a:p>
        </p:txBody>
      </p:sp>
      <p:sp>
        <p:nvSpPr>
          <p:cNvPr id="141" name="Google Shape;141;p27"/>
          <p:cNvSpPr txBox="1">
            <a:spLocks noGrp="1"/>
          </p:cNvSpPr>
          <p:nvPr>
            <p:ph type="body" idx="2"/>
          </p:nvPr>
        </p:nvSpPr>
        <p:spPr>
          <a:xfrm>
            <a:off x="4268550" y="1023200"/>
            <a:ext cx="4194300" cy="3802200"/>
          </a:xfrm>
          <a:prstGeom prst="rect">
            <a:avLst/>
          </a:prstGeom>
        </p:spPr>
        <p:txBody>
          <a:bodyPr spcFirstLastPara="1" wrap="square" lIns="91425" tIns="91425" rIns="91425" bIns="91425" anchor="b"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42" name="Google Shape;142;p2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4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BLANK_1">
    <p:bg>
      <p:bgPr>
        <a:no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8"/>
        <p:cNvGrpSpPr/>
        <p:nvPr/>
      </p:nvGrpSpPr>
      <p:grpSpPr>
        <a:xfrm>
          <a:off x="0" y="0"/>
          <a:ext cx="0" cy="0"/>
          <a:chOff x="0" y="0"/>
          <a:chExt cx="0" cy="0"/>
        </a:xfrm>
      </p:grpSpPr>
      <p:sp>
        <p:nvSpPr>
          <p:cNvPr id="149" name="Google Shape;149;p31"/>
          <p:cNvSpPr txBox="1">
            <a:spLocks noGrp="1"/>
          </p:cNvSpPr>
          <p:nvPr>
            <p:ph type="ctrTitle"/>
          </p:nvPr>
        </p:nvSpPr>
        <p:spPr>
          <a:xfrm>
            <a:off x="2962275" y="1122402"/>
            <a:ext cx="5643000" cy="2483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0" name="Google Shape;150;p31"/>
          <p:cNvSpPr txBox="1">
            <a:spLocks noGrp="1"/>
          </p:cNvSpPr>
          <p:nvPr>
            <p:ph type="subTitle" idx="1"/>
          </p:nvPr>
        </p:nvSpPr>
        <p:spPr>
          <a:xfrm>
            <a:off x="4829325" y="3620898"/>
            <a:ext cx="3776100" cy="400200"/>
          </a:xfrm>
          <a:prstGeom prst="rect">
            <a:avLst/>
          </a:prstGeom>
        </p:spPr>
        <p:txBody>
          <a:bodyPr spcFirstLastPara="1" wrap="square" lIns="91425" tIns="91425" rIns="91425" bIns="91425" anchor="t" anchorCtr="0">
            <a:normAutofit/>
          </a:bodyPr>
          <a:lstStyle>
            <a:lvl1pPr lvl="0" algn="r" rtl="0">
              <a:lnSpc>
                <a:spcPct val="80000"/>
              </a:lnSpc>
              <a:spcBef>
                <a:spcPts val="0"/>
              </a:spcBef>
              <a:spcAft>
                <a:spcPts val="0"/>
              </a:spcAft>
              <a:buSzPts val="2800"/>
              <a:buNone/>
              <a:defRPr sz="17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flipH="1">
            <a:off x="3187656"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 name="Google Shape;16;p4"/>
          <p:cNvSpPr txBox="1">
            <a:spLocks noGrp="1"/>
          </p:cNvSpPr>
          <p:nvPr>
            <p:ph type="subTitle" idx="1"/>
          </p:nvPr>
        </p:nvSpPr>
        <p:spPr>
          <a:xfrm flipH="1">
            <a:off x="3187573" y="1467512"/>
            <a:ext cx="16020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4"/>
          <p:cNvSpPr txBox="1">
            <a:spLocks noGrp="1"/>
          </p:cNvSpPr>
          <p:nvPr>
            <p:ph type="title" idx="2" hasCustomPrompt="1"/>
          </p:nvPr>
        </p:nvSpPr>
        <p:spPr>
          <a:xfrm>
            <a:off x="3671775" y="88381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4"/>
          <p:cNvSpPr txBox="1">
            <a:spLocks noGrp="1"/>
          </p:cNvSpPr>
          <p:nvPr>
            <p:ph type="ctrTitle" idx="3"/>
          </p:nvPr>
        </p:nvSpPr>
        <p:spPr>
          <a:xfrm flipH="1">
            <a:off x="3187656" y="308825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9" name="Google Shape;19;p4"/>
          <p:cNvSpPr txBox="1">
            <a:spLocks noGrp="1"/>
          </p:cNvSpPr>
          <p:nvPr>
            <p:ph type="subTitle" idx="4"/>
          </p:nvPr>
        </p:nvSpPr>
        <p:spPr>
          <a:xfrm flipH="1">
            <a:off x="3187672" y="3544263"/>
            <a:ext cx="16020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 name="Google Shape;20;p4"/>
          <p:cNvSpPr txBox="1">
            <a:spLocks noGrp="1"/>
          </p:cNvSpPr>
          <p:nvPr>
            <p:ph type="title" idx="5" hasCustomPrompt="1"/>
          </p:nvPr>
        </p:nvSpPr>
        <p:spPr>
          <a:xfrm>
            <a:off x="3673003" y="284366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4"/>
          <p:cNvSpPr txBox="1">
            <a:spLocks noGrp="1"/>
          </p:cNvSpPr>
          <p:nvPr>
            <p:ph type="ctrTitle" idx="6"/>
          </p:nvPr>
        </p:nvSpPr>
        <p:spPr>
          <a:xfrm flipH="1">
            <a:off x="6845897"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4"/>
          <p:cNvSpPr txBox="1">
            <a:spLocks noGrp="1"/>
          </p:cNvSpPr>
          <p:nvPr>
            <p:ph type="subTitle" idx="7"/>
          </p:nvPr>
        </p:nvSpPr>
        <p:spPr>
          <a:xfrm flipH="1">
            <a:off x="6845925" y="1467512"/>
            <a:ext cx="17898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4"/>
          <p:cNvSpPr txBox="1">
            <a:spLocks noGrp="1"/>
          </p:cNvSpPr>
          <p:nvPr>
            <p:ph type="title" idx="8" hasCustomPrompt="1"/>
          </p:nvPr>
        </p:nvSpPr>
        <p:spPr>
          <a:xfrm>
            <a:off x="7201626" y="897345"/>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4"/>
          <p:cNvSpPr txBox="1">
            <a:spLocks noGrp="1"/>
          </p:cNvSpPr>
          <p:nvPr>
            <p:ph type="ctrTitle" idx="9"/>
          </p:nvPr>
        </p:nvSpPr>
        <p:spPr>
          <a:xfrm flipH="1">
            <a:off x="6839174" y="3086449"/>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5" name="Google Shape;25;p4"/>
          <p:cNvSpPr txBox="1">
            <a:spLocks noGrp="1"/>
          </p:cNvSpPr>
          <p:nvPr>
            <p:ph type="subTitle" idx="13"/>
          </p:nvPr>
        </p:nvSpPr>
        <p:spPr>
          <a:xfrm flipH="1">
            <a:off x="6839200" y="3544263"/>
            <a:ext cx="1789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4"/>
          <p:cNvSpPr txBox="1">
            <a:spLocks noGrp="1"/>
          </p:cNvSpPr>
          <p:nvPr>
            <p:ph type="title" idx="14" hasCustomPrompt="1"/>
          </p:nvPr>
        </p:nvSpPr>
        <p:spPr>
          <a:xfrm>
            <a:off x="7201626" y="2842140"/>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4"/>
          <p:cNvSpPr txBox="1">
            <a:spLocks noGrp="1"/>
          </p:cNvSpPr>
          <p:nvPr>
            <p:ph type="title" idx="15"/>
          </p:nvPr>
        </p:nvSpPr>
        <p:spPr>
          <a:xfrm rot="-5400000">
            <a:off x="-1014638"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 name="Google Shape;15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6"/>
        <p:cNvGrpSpPr/>
        <p:nvPr/>
      </p:nvGrpSpPr>
      <p:grpSpPr>
        <a:xfrm>
          <a:off x="0" y="0"/>
          <a:ext cx="0" cy="0"/>
          <a:chOff x="0" y="0"/>
          <a:chExt cx="0" cy="0"/>
        </a:xfrm>
      </p:grpSpPr>
      <p:sp>
        <p:nvSpPr>
          <p:cNvPr id="157" name="Google Shape;15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3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9" name="Google Shape;159;p3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p35"/>
          <p:cNvSpPr txBox="1">
            <a:spLocks noGrp="1"/>
          </p:cNvSpPr>
          <p:nvPr>
            <p:ph type="title"/>
          </p:nvPr>
        </p:nvSpPr>
        <p:spPr>
          <a:xfrm>
            <a:off x="538575" y="542925"/>
            <a:ext cx="8067000" cy="2001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4" name="Google Shape;164;p3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7"/>
        <p:cNvGrpSpPr/>
        <p:nvPr/>
      </p:nvGrpSpPr>
      <p:grpSpPr>
        <a:xfrm>
          <a:off x="0" y="0"/>
          <a:ext cx="0" cy="0"/>
          <a:chOff x="0" y="0"/>
          <a:chExt cx="0" cy="0"/>
        </a:xfrm>
      </p:grpSpPr>
      <p:sp>
        <p:nvSpPr>
          <p:cNvPr id="168" name="Google Shape;168;p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0" name="Google Shape;170;p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3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sp>
        <p:nvSpPr>
          <p:cNvPr id="173" name="Google Shape;173;p3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4"/>
        <p:cNvGrpSpPr/>
        <p:nvPr/>
      </p:nvGrpSpPr>
      <p:grpSpPr>
        <a:xfrm>
          <a:off x="0" y="0"/>
          <a:ext cx="0" cy="0"/>
          <a:chOff x="0" y="0"/>
          <a:chExt cx="0" cy="0"/>
        </a:xfrm>
      </p:grpSpPr>
      <p:sp>
        <p:nvSpPr>
          <p:cNvPr id="175" name="Google Shape;175;p4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6" name="Google Shape;176;p4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flipH="1">
            <a:off x="3989675" y="3032150"/>
            <a:ext cx="3069600" cy="467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1800">
                <a:latin typeface="Work Sans Regular"/>
                <a:ea typeface="Work Sans Regular"/>
                <a:cs typeface="Work Sans Regular"/>
                <a:sym typeface="Work Sans Regula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30" name="Google Shape;30;p5"/>
          <p:cNvSpPr txBox="1">
            <a:spLocks noGrp="1"/>
          </p:cNvSpPr>
          <p:nvPr>
            <p:ph type="subTitle" idx="1"/>
          </p:nvPr>
        </p:nvSpPr>
        <p:spPr>
          <a:xfrm flipH="1">
            <a:off x="3989675" y="1700925"/>
            <a:ext cx="3382800" cy="13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latin typeface="Varela Round"/>
                <a:ea typeface="Varela Round"/>
                <a:cs typeface="Varela Round"/>
                <a:sym typeface="Varela Rou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1">
  <p:cSld name="CUSTOM_1">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3" name="Google Shape;33;p6"/>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 name="Google Shape;34;p6"/>
          <p:cNvSpPr txBox="1">
            <a:spLocks noGrp="1"/>
          </p:cNvSpPr>
          <p:nvPr>
            <p:ph type="title" idx="2" hasCustomPrompt="1"/>
          </p:nvPr>
        </p:nvSpPr>
        <p:spPr>
          <a:xfrm>
            <a:off x="617619" y="1714374"/>
            <a:ext cx="839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7"/>
          <p:cNvSpPr txBox="1">
            <a:spLocks noGrp="1"/>
          </p:cNvSpPr>
          <p:nvPr>
            <p:ph type="body" idx="1"/>
          </p:nvPr>
        </p:nvSpPr>
        <p:spPr>
          <a:xfrm>
            <a:off x="2739150" y="1457550"/>
            <a:ext cx="4592100" cy="2365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37" name="Google Shape;37;p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8"/>
          <p:cNvSpPr txBox="1">
            <a:spLocks noGrp="1"/>
          </p:cNvSpPr>
          <p:nvPr>
            <p:ph type="ctrTitle"/>
          </p:nvPr>
        </p:nvSpPr>
        <p:spPr>
          <a:xfrm flipH="1">
            <a:off x="5109875" y="684488"/>
            <a:ext cx="1553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0" name="Google Shape;40;p8"/>
          <p:cNvSpPr txBox="1">
            <a:spLocks noGrp="1"/>
          </p:cNvSpPr>
          <p:nvPr>
            <p:ph type="subTitle" idx="1"/>
          </p:nvPr>
        </p:nvSpPr>
        <p:spPr>
          <a:xfrm flipH="1">
            <a:off x="3576800" y="1145950"/>
            <a:ext cx="3130200" cy="1843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8"/>
          <p:cNvSpPr txBox="1">
            <a:spLocks noGrp="1"/>
          </p:cNvSpPr>
          <p:nvPr>
            <p:ph type="ctrTitle" idx="2"/>
          </p:nvPr>
        </p:nvSpPr>
        <p:spPr>
          <a:xfrm flipH="1">
            <a:off x="3235150" y="2614686"/>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2" name="Google Shape;42;p8"/>
          <p:cNvSpPr txBox="1">
            <a:spLocks noGrp="1"/>
          </p:cNvSpPr>
          <p:nvPr>
            <p:ph type="subTitle" idx="3"/>
          </p:nvPr>
        </p:nvSpPr>
        <p:spPr>
          <a:xfrm flipH="1">
            <a:off x="3235200" y="3076149"/>
            <a:ext cx="3130200" cy="11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8"/>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44"/>
        <p:cNvGrpSpPr/>
        <p:nvPr/>
      </p:nvGrpSpPr>
      <p:grpSpPr>
        <a:xfrm>
          <a:off x="0" y="0"/>
          <a:ext cx="0" cy="0"/>
          <a:chOff x="0" y="0"/>
          <a:chExt cx="0" cy="0"/>
        </a:xfrm>
      </p:grpSpPr>
      <p:sp>
        <p:nvSpPr>
          <p:cNvPr id="45" name="Google Shape;45;p9"/>
          <p:cNvSpPr txBox="1">
            <a:spLocks noGrp="1"/>
          </p:cNvSpPr>
          <p:nvPr>
            <p:ph type="ctrTitle"/>
          </p:nvPr>
        </p:nvSpPr>
        <p:spPr>
          <a:xfrm flipH="1">
            <a:off x="2942904" y="112142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6" name="Google Shape;46;p9"/>
          <p:cNvSpPr txBox="1">
            <a:spLocks noGrp="1"/>
          </p:cNvSpPr>
          <p:nvPr>
            <p:ph type="subTitle" idx="1"/>
          </p:nvPr>
        </p:nvSpPr>
        <p:spPr>
          <a:xfrm flipH="1">
            <a:off x="2415800" y="1694796"/>
            <a:ext cx="2614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7" name="Google Shape;47;p9"/>
          <p:cNvSpPr txBox="1">
            <a:spLocks noGrp="1"/>
          </p:cNvSpPr>
          <p:nvPr>
            <p:ph type="ctrTitle" idx="2"/>
          </p:nvPr>
        </p:nvSpPr>
        <p:spPr>
          <a:xfrm flipH="1">
            <a:off x="5932129" y="219928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8" name="Google Shape;48;p9"/>
          <p:cNvSpPr txBox="1">
            <a:spLocks noGrp="1"/>
          </p:cNvSpPr>
          <p:nvPr>
            <p:ph type="subTitle" idx="3"/>
          </p:nvPr>
        </p:nvSpPr>
        <p:spPr>
          <a:xfrm flipH="1">
            <a:off x="5405025" y="2789843"/>
            <a:ext cx="26148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9" name="Google Shape;49;p9"/>
          <p:cNvSpPr txBox="1">
            <a:spLocks noGrp="1"/>
          </p:cNvSpPr>
          <p:nvPr>
            <p:ph type="ctrTitle" idx="4"/>
          </p:nvPr>
        </p:nvSpPr>
        <p:spPr>
          <a:xfrm flipH="1">
            <a:off x="2942904" y="340700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0" name="Google Shape;50;p9"/>
          <p:cNvSpPr txBox="1">
            <a:spLocks noGrp="1"/>
          </p:cNvSpPr>
          <p:nvPr>
            <p:ph type="subTitle" idx="5"/>
          </p:nvPr>
        </p:nvSpPr>
        <p:spPr>
          <a:xfrm flipH="1">
            <a:off x="2415800" y="4134139"/>
            <a:ext cx="2614800" cy="6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 name="Google Shape;51;p9"/>
          <p:cNvSpPr txBox="1">
            <a:spLocks noGrp="1"/>
          </p:cNvSpPr>
          <p:nvPr>
            <p:ph type="title" idx="6"/>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E1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45750" y="355650"/>
            <a:ext cx="6275400" cy="5727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Clr>
                <a:schemeClr val="lt1"/>
              </a:buClr>
              <a:buSzPts val="2800"/>
              <a:buFont typeface="Varela Round"/>
              <a:buNone/>
              <a:defRPr sz="2800">
                <a:solidFill>
                  <a:schemeClr val="lt1"/>
                </a:solidFill>
                <a:latin typeface="Varela Round"/>
                <a:ea typeface="Varela Round"/>
                <a:cs typeface="Varela Round"/>
                <a:sym typeface="Varela Round"/>
              </a:defRPr>
            </a:lvl1pPr>
            <a:lvl2pPr lvl="1"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2pPr>
            <a:lvl3pPr lvl="2"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3pPr>
            <a:lvl4pPr lvl="3"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4pPr>
            <a:lvl5pPr lvl="4"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5pPr>
            <a:lvl6pPr lvl="5"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6pPr>
            <a:lvl7pPr lvl="6"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7pPr>
            <a:lvl8pPr lvl="7"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8pPr>
            <a:lvl9pPr lvl="8"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1pPr>
            <a:lvl2pPr marL="914400" lvl="1"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2pPr>
            <a:lvl3pPr marL="1371600" lvl="2"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3pPr>
            <a:lvl4pPr marL="1828800" lvl="3"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4pPr>
            <a:lvl5pPr marL="2286000" lvl="4"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5pPr>
            <a:lvl6pPr marL="2743200" lvl="5"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6pPr>
            <a:lvl7pPr marL="3200400" lvl="6"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7pPr>
            <a:lvl8pPr marL="3657600" lvl="7"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8pPr>
            <a:lvl9pPr marL="4114800" lvl="8" indent="-304800">
              <a:lnSpc>
                <a:spcPct val="115000"/>
              </a:lnSpc>
              <a:spcBef>
                <a:spcPts val="1600"/>
              </a:spcBef>
              <a:spcAft>
                <a:spcPts val="160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Varela Round"/>
              <a:buNone/>
              <a:defRPr sz="2800">
                <a:solidFill>
                  <a:schemeClr val="lt1"/>
                </a:solidFill>
                <a:latin typeface="Varela Round"/>
                <a:ea typeface="Varela Round"/>
                <a:cs typeface="Varela Round"/>
                <a:sym typeface="Varela Round"/>
              </a:defRPr>
            </a:lvl1pPr>
            <a:lvl2pPr lvl="1" rtl="0">
              <a:spcBef>
                <a:spcPts val="0"/>
              </a:spcBef>
              <a:spcAft>
                <a:spcPts val="0"/>
              </a:spcAft>
              <a:buClr>
                <a:schemeClr val="lt1"/>
              </a:buClr>
              <a:buSzPts val="2800"/>
              <a:buFont typeface="Passion One"/>
              <a:buNone/>
              <a:defRPr sz="2800">
                <a:solidFill>
                  <a:schemeClr val="lt1"/>
                </a:solidFill>
                <a:latin typeface="Passion One"/>
                <a:ea typeface="Passion One"/>
                <a:cs typeface="Passion One"/>
                <a:sym typeface="Passion One"/>
              </a:defRPr>
            </a:lvl2pPr>
            <a:lvl3pPr lvl="2" rtl="0">
              <a:spcBef>
                <a:spcPts val="0"/>
              </a:spcBef>
              <a:spcAft>
                <a:spcPts val="0"/>
              </a:spcAft>
              <a:buClr>
                <a:schemeClr val="lt1"/>
              </a:buClr>
              <a:buSzPts val="2800"/>
              <a:buFont typeface="Passion One"/>
              <a:buNone/>
              <a:defRPr sz="2800">
                <a:solidFill>
                  <a:schemeClr val="lt1"/>
                </a:solidFill>
                <a:latin typeface="Passion One"/>
                <a:ea typeface="Passion One"/>
                <a:cs typeface="Passion One"/>
                <a:sym typeface="Passion One"/>
              </a:defRPr>
            </a:lvl3pPr>
            <a:lvl4pPr lvl="3" rtl="0">
              <a:spcBef>
                <a:spcPts val="0"/>
              </a:spcBef>
              <a:spcAft>
                <a:spcPts val="0"/>
              </a:spcAft>
              <a:buClr>
                <a:schemeClr val="lt1"/>
              </a:buClr>
              <a:buSzPts val="2800"/>
              <a:buFont typeface="Passion One"/>
              <a:buNone/>
              <a:defRPr sz="2800">
                <a:solidFill>
                  <a:schemeClr val="lt1"/>
                </a:solidFill>
                <a:latin typeface="Passion One"/>
                <a:ea typeface="Passion One"/>
                <a:cs typeface="Passion One"/>
                <a:sym typeface="Passion One"/>
              </a:defRPr>
            </a:lvl4pPr>
            <a:lvl5pPr lvl="4" rtl="0">
              <a:spcBef>
                <a:spcPts val="0"/>
              </a:spcBef>
              <a:spcAft>
                <a:spcPts val="0"/>
              </a:spcAft>
              <a:buClr>
                <a:schemeClr val="lt1"/>
              </a:buClr>
              <a:buSzPts val="2800"/>
              <a:buFont typeface="Passion One"/>
              <a:buNone/>
              <a:defRPr sz="2800">
                <a:solidFill>
                  <a:schemeClr val="lt1"/>
                </a:solidFill>
                <a:latin typeface="Passion One"/>
                <a:ea typeface="Passion One"/>
                <a:cs typeface="Passion One"/>
                <a:sym typeface="Passion One"/>
              </a:defRPr>
            </a:lvl5pPr>
            <a:lvl6pPr lvl="5" rtl="0">
              <a:spcBef>
                <a:spcPts val="0"/>
              </a:spcBef>
              <a:spcAft>
                <a:spcPts val="0"/>
              </a:spcAft>
              <a:buClr>
                <a:schemeClr val="lt1"/>
              </a:buClr>
              <a:buSzPts val="2800"/>
              <a:buFont typeface="Passion One"/>
              <a:buNone/>
              <a:defRPr sz="2800">
                <a:solidFill>
                  <a:schemeClr val="lt1"/>
                </a:solidFill>
                <a:latin typeface="Passion One"/>
                <a:ea typeface="Passion One"/>
                <a:cs typeface="Passion One"/>
                <a:sym typeface="Passion One"/>
              </a:defRPr>
            </a:lvl6pPr>
            <a:lvl7pPr lvl="6" rtl="0">
              <a:spcBef>
                <a:spcPts val="0"/>
              </a:spcBef>
              <a:spcAft>
                <a:spcPts val="0"/>
              </a:spcAft>
              <a:buClr>
                <a:schemeClr val="lt1"/>
              </a:buClr>
              <a:buSzPts val="2800"/>
              <a:buFont typeface="Passion One"/>
              <a:buNone/>
              <a:defRPr sz="2800">
                <a:solidFill>
                  <a:schemeClr val="lt1"/>
                </a:solidFill>
                <a:latin typeface="Passion One"/>
                <a:ea typeface="Passion One"/>
                <a:cs typeface="Passion One"/>
                <a:sym typeface="Passion One"/>
              </a:defRPr>
            </a:lvl7pPr>
            <a:lvl8pPr lvl="7" rtl="0">
              <a:spcBef>
                <a:spcPts val="0"/>
              </a:spcBef>
              <a:spcAft>
                <a:spcPts val="0"/>
              </a:spcAft>
              <a:buClr>
                <a:schemeClr val="lt1"/>
              </a:buClr>
              <a:buSzPts val="2800"/>
              <a:buFont typeface="Passion One"/>
              <a:buNone/>
              <a:defRPr sz="2800">
                <a:solidFill>
                  <a:schemeClr val="lt1"/>
                </a:solidFill>
                <a:latin typeface="Passion One"/>
                <a:ea typeface="Passion One"/>
                <a:cs typeface="Passion One"/>
                <a:sym typeface="Passion One"/>
              </a:defRPr>
            </a:lvl8pPr>
            <a:lvl9pPr lvl="8" rtl="0">
              <a:spcBef>
                <a:spcPts val="0"/>
              </a:spcBef>
              <a:spcAft>
                <a:spcPts val="0"/>
              </a:spcAft>
              <a:buClr>
                <a:schemeClr val="lt1"/>
              </a:buClr>
              <a:buSzPts val="2800"/>
              <a:buFont typeface="Passion One"/>
              <a:buNone/>
              <a:defRPr sz="2800">
                <a:solidFill>
                  <a:schemeClr val="lt1"/>
                </a:solidFill>
                <a:latin typeface="Passion One"/>
                <a:ea typeface="Passion One"/>
                <a:cs typeface="Passion One"/>
                <a:sym typeface="Passion One"/>
              </a:defRPr>
            </a:lvl9pPr>
          </a:lstStyle>
          <a:p>
            <a:endParaRPr/>
          </a:p>
        </p:txBody>
      </p:sp>
      <p:sp>
        <p:nvSpPr>
          <p:cNvPr id="147" name="Google Shape;147;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rtl="0">
              <a:lnSpc>
                <a:spcPct val="115000"/>
              </a:lnSpc>
              <a:spcBef>
                <a:spcPts val="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rtl="0">
              <a:lnSpc>
                <a:spcPct val="115000"/>
              </a:lnSpc>
              <a:spcBef>
                <a:spcPts val="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rtl="0">
              <a:lnSpc>
                <a:spcPct val="115000"/>
              </a:lnSpc>
              <a:spcBef>
                <a:spcPts val="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rtl="0">
              <a:lnSpc>
                <a:spcPct val="115000"/>
              </a:lnSpc>
              <a:spcBef>
                <a:spcPts val="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rtl="0">
              <a:lnSpc>
                <a:spcPct val="115000"/>
              </a:lnSpc>
              <a:spcBef>
                <a:spcPts val="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rtl="0">
              <a:lnSpc>
                <a:spcPct val="115000"/>
              </a:lnSpc>
              <a:spcBef>
                <a:spcPts val="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rtl="0">
              <a:lnSpc>
                <a:spcPct val="115000"/>
              </a:lnSpc>
              <a:spcBef>
                <a:spcPts val="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rtl="0">
              <a:lnSpc>
                <a:spcPct val="115000"/>
              </a:lnSpc>
              <a:spcBef>
                <a:spcPts val="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42"/>
          <p:cNvPicPr preferRelativeResize="0"/>
          <p:nvPr/>
        </p:nvPicPr>
        <p:blipFill rotWithShape="1">
          <a:blip r:embed="rId3">
            <a:alphaModFix/>
          </a:blip>
          <a:srcRect l="89" r="89"/>
          <a:stretch/>
        </p:blipFill>
        <p:spPr>
          <a:xfrm>
            <a:off x="1424799" y="318675"/>
            <a:ext cx="5140876" cy="5770858"/>
          </a:xfrm>
          <a:prstGeom prst="rect">
            <a:avLst/>
          </a:prstGeom>
          <a:noFill/>
          <a:ln>
            <a:noFill/>
          </a:ln>
        </p:spPr>
      </p:pic>
      <p:sp>
        <p:nvSpPr>
          <p:cNvPr id="183" name="Google Shape;183;p42"/>
          <p:cNvSpPr txBox="1">
            <a:spLocks noGrp="1"/>
          </p:cNvSpPr>
          <p:nvPr>
            <p:ph type="ctrTitle"/>
          </p:nvPr>
        </p:nvSpPr>
        <p:spPr>
          <a:xfrm>
            <a:off x="1950825" y="1643988"/>
            <a:ext cx="4967700" cy="188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GESTURE RECOGNITION</a:t>
            </a:r>
            <a:endParaRPr sz="4400">
              <a:solidFill>
                <a:schemeClr val="lt1"/>
              </a:solidFill>
            </a:endParaRPr>
          </a:p>
        </p:txBody>
      </p:sp>
      <p:sp>
        <p:nvSpPr>
          <p:cNvPr id="184" name="Google Shape;184;p42"/>
          <p:cNvSpPr txBox="1">
            <a:spLocks noGrp="1"/>
          </p:cNvSpPr>
          <p:nvPr>
            <p:ph type="subTitle" idx="1"/>
          </p:nvPr>
        </p:nvSpPr>
        <p:spPr>
          <a:xfrm>
            <a:off x="6089925" y="3017775"/>
            <a:ext cx="2682300" cy="136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3AFCF2"/>
                </a:solidFill>
              </a:rPr>
              <a:t>Using </a:t>
            </a:r>
            <a:endParaRPr sz="2400">
              <a:solidFill>
                <a:srgbClr val="3AFCF2"/>
              </a:solidFill>
            </a:endParaRPr>
          </a:p>
          <a:p>
            <a:pPr marL="0" lvl="0" indent="0" algn="r" rtl="0">
              <a:spcBef>
                <a:spcPts val="0"/>
              </a:spcBef>
              <a:spcAft>
                <a:spcPts val="0"/>
              </a:spcAft>
              <a:buNone/>
            </a:pPr>
            <a:r>
              <a:rPr lang="en" sz="2400">
                <a:solidFill>
                  <a:srgbClr val="3AFCF2"/>
                </a:solidFill>
              </a:rPr>
              <a:t>TensorFlow Lite</a:t>
            </a:r>
            <a:endParaRPr sz="2400">
              <a:solidFill>
                <a:srgbClr val="3AFCF2"/>
              </a:solidFill>
            </a:endParaRPr>
          </a:p>
          <a:p>
            <a:pPr marL="0" lvl="0" indent="0" algn="r" rtl="0">
              <a:spcBef>
                <a:spcPts val="0"/>
              </a:spcBef>
              <a:spcAft>
                <a:spcPts val="0"/>
              </a:spcAft>
              <a:buNone/>
            </a:pPr>
            <a:r>
              <a:rPr lang="en" sz="2400">
                <a:solidFill>
                  <a:srgbClr val="3AFCF2"/>
                </a:solidFill>
              </a:rPr>
              <a:t>CNN</a:t>
            </a:r>
            <a:endParaRPr sz="2400">
              <a:solidFill>
                <a:srgbClr val="3AFCF2"/>
              </a:solidFill>
            </a:endParaRPr>
          </a:p>
        </p:txBody>
      </p:sp>
      <p:pic>
        <p:nvPicPr>
          <p:cNvPr id="185" name="Google Shape;185;p42"/>
          <p:cNvPicPr preferRelativeResize="0"/>
          <p:nvPr/>
        </p:nvPicPr>
        <p:blipFill>
          <a:blip r:embed="rId4">
            <a:alphaModFix/>
          </a:blip>
          <a:stretch>
            <a:fillRect/>
          </a:stretch>
        </p:blipFill>
        <p:spPr>
          <a:xfrm>
            <a:off x="6843050" y="-239330"/>
            <a:ext cx="855107" cy="853725"/>
          </a:xfrm>
          <a:prstGeom prst="rect">
            <a:avLst/>
          </a:prstGeom>
          <a:noFill/>
          <a:ln>
            <a:noFill/>
          </a:ln>
        </p:spPr>
      </p:pic>
      <p:pic>
        <p:nvPicPr>
          <p:cNvPr id="186" name="Google Shape;186;p42"/>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187" name="Google Shape;187;p42"/>
          <p:cNvPicPr preferRelativeResize="0"/>
          <p:nvPr/>
        </p:nvPicPr>
        <p:blipFill>
          <a:blip r:embed="rId6">
            <a:alphaModFix/>
          </a:blip>
          <a:stretch>
            <a:fillRect/>
          </a:stretch>
        </p:blipFill>
        <p:spPr>
          <a:xfrm rot="5157902">
            <a:off x="209175" y="540000"/>
            <a:ext cx="663801" cy="527550"/>
          </a:xfrm>
          <a:prstGeom prst="rect">
            <a:avLst/>
          </a:prstGeom>
          <a:noFill/>
          <a:ln>
            <a:noFill/>
          </a:ln>
        </p:spPr>
      </p:pic>
      <p:pic>
        <p:nvPicPr>
          <p:cNvPr id="188" name="Google Shape;188;p42"/>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189" name="Google Shape;189;p42"/>
          <p:cNvPicPr preferRelativeResize="0"/>
          <p:nvPr/>
        </p:nvPicPr>
        <p:blipFill>
          <a:blip r:embed="rId7">
            <a:alphaModFix/>
          </a:blip>
          <a:stretch>
            <a:fillRect/>
          </a:stretch>
        </p:blipFill>
        <p:spPr>
          <a:xfrm rot="2250125">
            <a:off x="432232" y="4635923"/>
            <a:ext cx="885661" cy="884228"/>
          </a:xfrm>
          <a:prstGeom prst="rect">
            <a:avLst/>
          </a:prstGeom>
          <a:noFill/>
          <a:ln>
            <a:noFill/>
          </a:ln>
        </p:spPr>
      </p:pic>
      <p:pic>
        <p:nvPicPr>
          <p:cNvPr id="190" name="Google Shape;190;p42"/>
          <p:cNvPicPr preferRelativeResize="0"/>
          <p:nvPr/>
        </p:nvPicPr>
        <p:blipFill>
          <a:blip r:embed="rId5">
            <a:alphaModFix/>
          </a:blip>
          <a:stretch>
            <a:fillRect/>
          </a:stretch>
        </p:blipFill>
        <p:spPr>
          <a:xfrm>
            <a:off x="-750725" y="2423500"/>
            <a:ext cx="1240924" cy="296500"/>
          </a:xfrm>
          <a:prstGeom prst="rect">
            <a:avLst/>
          </a:prstGeom>
          <a:noFill/>
          <a:ln>
            <a:noFill/>
          </a:ln>
        </p:spPr>
      </p:pic>
      <p:pic>
        <p:nvPicPr>
          <p:cNvPr id="191" name="Google Shape;191;p42"/>
          <p:cNvPicPr preferRelativeResize="0"/>
          <p:nvPr/>
        </p:nvPicPr>
        <p:blipFill>
          <a:blip r:embed="rId6">
            <a:alphaModFix/>
          </a:blip>
          <a:stretch>
            <a:fillRect/>
          </a:stretch>
        </p:blipFill>
        <p:spPr>
          <a:xfrm rot="-1433670">
            <a:off x="8676850" y="3478724"/>
            <a:ext cx="663801" cy="527550"/>
          </a:xfrm>
          <a:prstGeom prst="rect">
            <a:avLst/>
          </a:prstGeom>
          <a:noFill/>
          <a:ln>
            <a:noFill/>
          </a:ln>
        </p:spPr>
      </p:pic>
      <p:pic>
        <p:nvPicPr>
          <p:cNvPr id="192" name="Google Shape;192;p42"/>
          <p:cNvPicPr preferRelativeResize="0"/>
          <p:nvPr/>
        </p:nvPicPr>
        <p:blipFill>
          <a:blip r:embed="rId8">
            <a:alphaModFix/>
          </a:blip>
          <a:stretch>
            <a:fillRect/>
          </a:stretch>
        </p:blipFill>
        <p:spPr>
          <a:xfrm>
            <a:off x="6918522" y="1683650"/>
            <a:ext cx="1326459" cy="1240675"/>
          </a:xfrm>
          <a:prstGeom prst="rect">
            <a:avLst/>
          </a:prstGeom>
          <a:noFill/>
          <a:ln>
            <a:noFill/>
          </a:ln>
        </p:spPr>
      </p:pic>
      <p:sp>
        <p:nvSpPr>
          <p:cNvPr id="193" name="Google Shape;193;p42"/>
          <p:cNvSpPr txBox="1">
            <a:spLocks noGrp="1"/>
          </p:cNvSpPr>
          <p:nvPr>
            <p:ph type="subTitle" idx="4294967295"/>
          </p:nvPr>
        </p:nvSpPr>
        <p:spPr>
          <a:xfrm flipH="1">
            <a:off x="2019245" y="3548134"/>
            <a:ext cx="1650300" cy="6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TEAM-J(10)</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5"/>
        <p:cNvGrpSpPr/>
        <p:nvPr/>
      </p:nvGrpSpPr>
      <p:grpSpPr>
        <a:xfrm>
          <a:off x="0" y="0"/>
          <a:ext cx="0" cy="0"/>
          <a:chOff x="0" y="0"/>
          <a:chExt cx="0" cy="0"/>
        </a:xfrm>
      </p:grpSpPr>
      <p:sp>
        <p:nvSpPr>
          <p:cNvPr id="356" name="Google Shape;356;p51"/>
          <p:cNvSpPr txBox="1"/>
          <p:nvPr/>
        </p:nvSpPr>
        <p:spPr>
          <a:xfrm>
            <a:off x="3853903" y="4359864"/>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accent1"/>
              </a:solidFill>
              <a:latin typeface="Varela Round"/>
              <a:ea typeface="Varela Round"/>
              <a:cs typeface="Varela Round"/>
              <a:sym typeface="Varela Round"/>
            </a:endParaRPr>
          </a:p>
        </p:txBody>
      </p:sp>
      <p:sp>
        <p:nvSpPr>
          <p:cNvPr id="357" name="Google Shape;357;p51"/>
          <p:cNvSpPr txBox="1"/>
          <p:nvPr/>
        </p:nvSpPr>
        <p:spPr>
          <a:xfrm>
            <a:off x="7367099" y="3274902"/>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Varela Round"/>
                <a:ea typeface="Varela Round"/>
                <a:cs typeface="Varela Round"/>
                <a:sym typeface="Varela Round"/>
              </a:rPr>
              <a:t>DOWN</a:t>
            </a:r>
            <a:endParaRPr sz="2000">
              <a:solidFill>
                <a:schemeClr val="accent3"/>
              </a:solidFill>
              <a:latin typeface="Varela Round"/>
              <a:ea typeface="Varela Round"/>
              <a:cs typeface="Varela Round"/>
              <a:sym typeface="Varela Round"/>
            </a:endParaRPr>
          </a:p>
        </p:txBody>
      </p:sp>
      <p:sp>
        <p:nvSpPr>
          <p:cNvPr id="358" name="Google Shape;358;p51"/>
          <p:cNvSpPr txBox="1"/>
          <p:nvPr/>
        </p:nvSpPr>
        <p:spPr>
          <a:xfrm>
            <a:off x="2064620" y="2038427"/>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Varela Round"/>
                <a:ea typeface="Varela Round"/>
                <a:cs typeface="Varela Round"/>
                <a:sym typeface="Varela Round"/>
              </a:rPr>
              <a:t>OK</a:t>
            </a:r>
            <a:endParaRPr sz="2000">
              <a:solidFill>
                <a:schemeClr val="lt2"/>
              </a:solidFill>
              <a:latin typeface="Varela Round"/>
              <a:ea typeface="Varela Round"/>
              <a:cs typeface="Varela Round"/>
              <a:sym typeface="Varela Round"/>
            </a:endParaRPr>
          </a:p>
        </p:txBody>
      </p:sp>
      <p:sp>
        <p:nvSpPr>
          <p:cNvPr id="359" name="Google Shape;359;p51"/>
          <p:cNvSpPr txBox="1"/>
          <p:nvPr/>
        </p:nvSpPr>
        <p:spPr>
          <a:xfrm>
            <a:off x="5511783" y="1901263"/>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arela Round"/>
                <a:ea typeface="Varela Round"/>
                <a:cs typeface="Varela Round"/>
                <a:sym typeface="Varela Round"/>
              </a:rPr>
              <a:t>LETTER C</a:t>
            </a:r>
            <a:endParaRPr sz="2000">
              <a:solidFill>
                <a:schemeClr val="accent2"/>
              </a:solidFill>
              <a:latin typeface="Varela Round"/>
              <a:ea typeface="Varela Round"/>
              <a:cs typeface="Varela Round"/>
              <a:sym typeface="Varela Round"/>
            </a:endParaRPr>
          </a:p>
        </p:txBody>
      </p:sp>
      <p:pic>
        <p:nvPicPr>
          <p:cNvPr id="360" name="Google Shape;360;p51"/>
          <p:cNvPicPr preferRelativeResize="0"/>
          <p:nvPr/>
        </p:nvPicPr>
        <p:blipFill>
          <a:blip r:embed="rId3">
            <a:alphaModFix/>
          </a:blip>
          <a:stretch>
            <a:fillRect/>
          </a:stretch>
        </p:blipFill>
        <p:spPr>
          <a:xfrm>
            <a:off x="91440" y="1472184"/>
            <a:ext cx="2039100" cy="1499700"/>
          </a:xfrm>
          <a:prstGeom prst="hexagon">
            <a:avLst>
              <a:gd name="adj" fmla="val 25000"/>
              <a:gd name="vf" fmla="val 115470"/>
            </a:avLst>
          </a:prstGeom>
          <a:noFill/>
          <a:ln w="38100" cap="flat" cmpd="sng">
            <a:solidFill>
              <a:schemeClr val="dk2"/>
            </a:solidFill>
            <a:prstDash val="solid"/>
            <a:round/>
            <a:headEnd type="none" w="sm" len="sm"/>
            <a:tailEnd type="none" w="sm" len="sm"/>
          </a:ln>
        </p:spPr>
      </p:pic>
      <p:pic>
        <p:nvPicPr>
          <p:cNvPr id="361" name="Google Shape;361;p51"/>
          <p:cNvPicPr preferRelativeResize="0"/>
          <p:nvPr/>
        </p:nvPicPr>
        <p:blipFill>
          <a:blip r:embed="rId4">
            <a:alphaModFix/>
          </a:blip>
          <a:stretch>
            <a:fillRect/>
          </a:stretch>
        </p:blipFill>
        <p:spPr>
          <a:xfrm>
            <a:off x="1865376" y="2642616"/>
            <a:ext cx="2039100" cy="1499700"/>
          </a:xfrm>
          <a:prstGeom prst="hexagon">
            <a:avLst>
              <a:gd name="adj" fmla="val 25000"/>
              <a:gd name="vf" fmla="val 115470"/>
            </a:avLst>
          </a:prstGeom>
          <a:noFill/>
          <a:ln w="38100" cap="flat" cmpd="sng">
            <a:solidFill>
              <a:schemeClr val="lt2"/>
            </a:solidFill>
            <a:prstDash val="solid"/>
            <a:round/>
            <a:headEnd type="none" w="sm" len="sm"/>
            <a:tailEnd type="none" w="sm" len="sm"/>
          </a:ln>
        </p:spPr>
      </p:pic>
      <p:pic>
        <p:nvPicPr>
          <p:cNvPr id="362" name="Google Shape;362;p51"/>
          <p:cNvPicPr preferRelativeResize="0"/>
          <p:nvPr/>
        </p:nvPicPr>
        <p:blipFill>
          <a:blip r:embed="rId5">
            <a:alphaModFix/>
          </a:blip>
          <a:stretch>
            <a:fillRect/>
          </a:stretch>
        </p:blipFill>
        <p:spPr>
          <a:xfrm>
            <a:off x="3465576" y="1335024"/>
            <a:ext cx="2039100" cy="1499700"/>
          </a:xfrm>
          <a:prstGeom prst="hexagon">
            <a:avLst>
              <a:gd name="adj" fmla="val 25000"/>
              <a:gd name="vf" fmla="val 115470"/>
            </a:avLst>
          </a:prstGeom>
          <a:noFill/>
          <a:ln w="38100" cap="flat" cmpd="sng">
            <a:solidFill>
              <a:schemeClr val="accent1"/>
            </a:solidFill>
            <a:prstDash val="solid"/>
            <a:round/>
            <a:headEnd type="none" w="sm" len="sm"/>
            <a:tailEnd type="none" w="sm" len="sm"/>
          </a:ln>
        </p:spPr>
      </p:pic>
      <p:pic>
        <p:nvPicPr>
          <p:cNvPr id="363" name="Google Shape;363;p51"/>
          <p:cNvPicPr preferRelativeResize="0"/>
          <p:nvPr/>
        </p:nvPicPr>
        <p:blipFill>
          <a:blip r:embed="rId6">
            <a:alphaModFix/>
          </a:blip>
          <a:stretch>
            <a:fillRect/>
          </a:stretch>
        </p:blipFill>
        <p:spPr>
          <a:xfrm>
            <a:off x="5221224" y="2587752"/>
            <a:ext cx="2039100" cy="1499700"/>
          </a:xfrm>
          <a:prstGeom prst="hexagon">
            <a:avLst>
              <a:gd name="adj" fmla="val 25000"/>
              <a:gd name="vf" fmla="val 115470"/>
            </a:avLst>
          </a:prstGeom>
          <a:noFill/>
          <a:ln w="38100" cap="flat" cmpd="sng">
            <a:solidFill>
              <a:schemeClr val="accent2"/>
            </a:solidFill>
            <a:prstDash val="solid"/>
            <a:round/>
            <a:headEnd type="none" w="sm" len="sm"/>
            <a:tailEnd type="none" w="sm" len="sm"/>
          </a:ln>
        </p:spPr>
      </p:pic>
      <p:pic>
        <p:nvPicPr>
          <p:cNvPr id="364" name="Google Shape;364;p51"/>
          <p:cNvPicPr preferRelativeResize="0"/>
          <p:nvPr/>
        </p:nvPicPr>
        <p:blipFill rotWithShape="1">
          <a:blip r:embed="rId7">
            <a:alphaModFix/>
          </a:blip>
          <a:srcRect r="15397" b="30943"/>
          <a:stretch/>
        </p:blipFill>
        <p:spPr>
          <a:xfrm>
            <a:off x="6967728" y="1307592"/>
            <a:ext cx="2039100" cy="1499700"/>
          </a:xfrm>
          <a:prstGeom prst="hexagon">
            <a:avLst>
              <a:gd name="adj" fmla="val 25000"/>
              <a:gd name="vf" fmla="val 115470"/>
            </a:avLst>
          </a:prstGeom>
          <a:noFill/>
          <a:ln w="38100" cap="flat" cmpd="sng">
            <a:solidFill>
              <a:schemeClr val="accent3"/>
            </a:solidFill>
            <a:prstDash val="solid"/>
            <a:round/>
            <a:headEnd type="none" w="sm" len="sm"/>
            <a:tailEnd type="none" w="sm" len="sm"/>
          </a:ln>
        </p:spPr>
      </p:pic>
      <p:sp>
        <p:nvSpPr>
          <p:cNvPr id="365" name="Google Shape;365;p51"/>
          <p:cNvSpPr txBox="1"/>
          <p:nvPr/>
        </p:nvSpPr>
        <p:spPr>
          <a:xfrm>
            <a:off x="318901" y="3274889"/>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Varela Round"/>
                <a:ea typeface="Varela Round"/>
                <a:cs typeface="Varela Round"/>
                <a:sym typeface="Varela Round"/>
              </a:rPr>
              <a:t>INDEX</a:t>
            </a:r>
            <a:endParaRPr sz="2000">
              <a:solidFill>
                <a:schemeClr val="dk2"/>
              </a:solidFill>
              <a:latin typeface="Varela Round"/>
              <a:ea typeface="Varela Round"/>
              <a:cs typeface="Varela Round"/>
              <a:sym typeface="Varela Round"/>
            </a:endParaRPr>
          </a:p>
        </p:txBody>
      </p:sp>
      <p:sp>
        <p:nvSpPr>
          <p:cNvPr id="366" name="Google Shape;366;p51"/>
          <p:cNvSpPr txBox="1"/>
          <p:nvPr/>
        </p:nvSpPr>
        <p:spPr>
          <a:xfrm>
            <a:off x="3843003" y="3213089"/>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Varela Round"/>
                <a:ea typeface="Varela Round"/>
                <a:cs typeface="Varela Round"/>
                <a:sym typeface="Varela Round"/>
              </a:rPr>
              <a:t>PALM MOVED</a:t>
            </a:r>
            <a:endParaRPr sz="2000">
              <a:solidFill>
                <a:schemeClr val="accent1"/>
              </a:solidFill>
              <a:latin typeface="Varela Round"/>
              <a:ea typeface="Varela Round"/>
              <a:cs typeface="Varela Round"/>
              <a:sym typeface="Varela Round"/>
            </a:endParaRPr>
          </a:p>
        </p:txBody>
      </p:sp>
      <p:sp>
        <p:nvSpPr>
          <p:cNvPr id="367" name="Google Shape;367;p51"/>
          <p:cNvSpPr txBox="1">
            <a:spLocks noGrp="1"/>
          </p:cNvSpPr>
          <p:nvPr>
            <p:ph type="title"/>
          </p:nvPr>
        </p:nvSpPr>
        <p:spPr>
          <a:xfrm>
            <a:off x="538575" y="542925"/>
            <a:ext cx="8121000" cy="2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a:t>GESTURES CONSIDERED IN OUR DATASET</a:t>
            </a:r>
            <a:endParaRPr sz="252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idx="8"/>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APPLICATIONS</a:t>
            </a:r>
            <a:endParaRPr sz="2500"/>
          </a:p>
        </p:txBody>
      </p:sp>
      <p:sp>
        <p:nvSpPr>
          <p:cNvPr id="373" name="Google Shape;373;p52"/>
          <p:cNvSpPr/>
          <p:nvPr/>
        </p:nvSpPr>
        <p:spPr>
          <a:xfrm>
            <a:off x="3489870" y="804325"/>
            <a:ext cx="2671500" cy="11301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2"/>
          <p:cNvSpPr txBox="1">
            <a:spLocks noGrp="1"/>
          </p:cNvSpPr>
          <p:nvPr>
            <p:ph type="ctrTitle" idx="4"/>
          </p:nvPr>
        </p:nvSpPr>
        <p:spPr>
          <a:xfrm>
            <a:off x="3899141" y="3095942"/>
            <a:ext cx="1820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Gaming interface</a:t>
            </a:r>
            <a:endParaRPr/>
          </a:p>
        </p:txBody>
      </p:sp>
      <p:sp>
        <p:nvSpPr>
          <p:cNvPr id="375" name="Google Shape;375;p52"/>
          <p:cNvSpPr txBox="1">
            <a:spLocks noGrp="1"/>
          </p:cNvSpPr>
          <p:nvPr>
            <p:ph type="ctrTitle"/>
          </p:nvPr>
        </p:nvSpPr>
        <p:spPr>
          <a:xfrm>
            <a:off x="3872369" y="1080475"/>
            <a:ext cx="1906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Hand Gesture Recognition</a:t>
            </a:r>
            <a:endParaRPr/>
          </a:p>
        </p:txBody>
      </p:sp>
      <p:sp>
        <p:nvSpPr>
          <p:cNvPr id="376" name="Google Shape;376;p52"/>
          <p:cNvSpPr txBox="1">
            <a:spLocks noGrp="1"/>
          </p:cNvSpPr>
          <p:nvPr>
            <p:ph type="ctrTitle" idx="2"/>
          </p:nvPr>
        </p:nvSpPr>
        <p:spPr>
          <a:xfrm>
            <a:off x="1806194" y="3206817"/>
            <a:ext cx="1906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Image Controlling and Scaling</a:t>
            </a:r>
            <a:endParaRPr/>
          </a:p>
        </p:txBody>
      </p:sp>
      <p:sp>
        <p:nvSpPr>
          <p:cNvPr id="377" name="Google Shape;377;p52"/>
          <p:cNvSpPr txBox="1">
            <a:spLocks noGrp="1"/>
          </p:cNvSpPr>
          <p:nvPr>
            <p:ph type="ctrTitle" idx="6"/>
          </p:nvPr>
        </p:nvSpPr>
        <p:spPr>
          <a:xfrm>
            <a:off x="5906305" y="3206817"/>
            <a:ext cx="1906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Controlling Machines</a:t>
            </a:r>
            <a:endParaRPr/>
          </a:p>
        </p:txBody>
      </p:sp>
      <p:sp>
        <p:nvSpPr>
          <p:cNvPr id="378" name="Google Shape;378;p52"/>
          <p:cNvSpPr/>
          <p:nvPr/>
        </p:nvSpPr>
        <p:spPr>
          <a:xfrm>
            <a:off x="2460575" y="2629019"/>
            <a:ext cx="577800" cy="577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2"/>
          <p:cNvSpPr/>
          <p:nvPr/>
        </p:nvSpPr>
        <p:spPr>
          <a:xfrm>
            <a:off x="4527350" y="2629019"/>
            <a:ext cx="577800" cy="577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2"/>
          <p:cNvSpPr/>
          <p:nvPr/>
        </p:nvSpPr>
        <p:spPr>
          <a:xfrm>
            <a:off x="6594125" y="2629019"/>
            <a:ext cx="577800" cy="577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52"/>
          <p:cNvCxnSpPr>
            <a:stCxn id="373" idx="1"/>
            <a:endCxn id="378" idx="2"/>
          </p:cNvCxnSpPr>
          <p:nvPr/>
        </p:nvCxnSpPr>
        <p:spPr>
          <a:xfrm flipH="1">
            <a:off x="2460570" y="1369375"/>
            <a:ext cx="1029300" cy="1548600"/>
          </a:xfrm>
          <a:prstGeom prst="bentConnector3">
            <a:avLst>
              <a:gd name="adj1" fmla="val 123134"/>
            </a:avLst>
          </a:prstGeom>
          <a:noFill/>
          <a:ln w="9525" cap="flat" cmpd="sng">
            <a:solidFill>
              <a:schemeClr val="lt1"/>
            </a:solidFill>
            <a:prstDash val="solid"/>
            <a:round/>
            <a:headEnd type="none" w="med" len="med"/>
            <a:tailEnd type="none" w="med" len="med"/>
          </a:ln>
        </p:spPr>
      </p:cxnSp>
      <p:cxnSp>
        <p:nvCxnSpPr>
          <p:cNvPr id="382" name="Google Shape;382;p52"/>
          <p:cNvCxnSpPr>
            <a:stCxn id="373" idx="3"/>
            <a:endCxn id="380" idx="6"/>
          </p:cNvCxnSpPr>
          <p:nvPr/>
        </p:nvCxnSpPr>
        <p:spPr>
          <a:xfrm>
            <a:off x="6161370" y="1369375"/>
            <a:ext cx="1010700" cy="1548600"/>
          </a:xfrm>
          <a:prstGeom prst="bentConnector3">
            <a:avLst>
              <a:gd name="adj1" fmla="val 123546"/>
            </a:avLst>
          </a:prstGeom>
          <a:noFill/>
          <a:ln w="9525" cap="flat" cmpd="sng">
            <a:solidFill>
              <a:schemeClr val="lt1"/>
            </a:solidFill>
            <a:prstDash val="solid"/>
            <a:round/>
            <a:headEnd type="none" w="med" len="med"/>
            <a:tailEnd type="none" w="med" len="med"/>
          </a:ln>
        </p:spPr>
      </p:cxnSp>
      <p:cxnSp>
        <p:nvCxnSpPr>
          <p:cNvPr id="383" name="Google Shape;383;p52"/>
          <p:cNvCxnSpPr>
            <a:stCxn id="378" idx="6"/>
            <a:endCxn id="379" idx="2"/>
          </p:cNvCxnSpPr>
          <p:nvPr/>
        </p:nvCxnSpPr>
        <p:spPr>
          <a:xfrm>
            <a:off x="3038375" y="2917919"/>
            <a:ext cx="1488900" cy="0"/>
          </a:xfrm>
          <a:prstGeom prst="straightConnector1">
            <a:avLst/>
          </a:prstGeom>
          <a:noFill/>
          <a:ln w="9525" cap="flat" cmpd="sng">
            <a:solidFill>
              <a:schemeClr val="lt1"/>
            </a:solidFill>
            <a:prstDash val="solid"/>
            <a:round/>
            <a:headEnd type="none" w="med" len="med"/>
            <a:tailEnd type="none" w="med" len="med"/>
          </a:ln>
        </p:spPr>
      </p:cxnSp>
      <p:cxnSp>
        <p:nvCxnSpPr>
          <p:cNvPr id="384" name="Google Shape;384;p52"/>
          <p:cNvCxnSpPr>
            <a:stCxn id="379" idx="6"/>
            <a:endCxn id="380" idx="2"/>
          </p:cNvCxnSpPr>
          <p:nvPr/>
        </p:nvCxnSpPr>
        <p:spPr>
          <a:xfrm>
            <a:off x="5105150" y="2917919"/>
            <a:ext cx="1488900" cy="0"/>
          </a:xfrm>
          <a:prstGeom prst="straightConnector1">
            <a:avLst/>
          </a:prstGeom>
          <a:noFill/>
          <a:ln w="9525" cap="flat" cmpd="sng">
            <a:solidFill>
              <a:schemeClr val="lt1"/>
            </a:solidFill>
            <a:prstDash val="solid"/>
            <a:round/>
            <a:headEnd type="none" w="med" len="med"/>
            <a:tailEnd type="none" w="med" len="med"/>
          </a:ln>
        </p:spPr>
      </p:cxnSp>
      <p:pic>
        <p:nvPicPr>
          <p:cNvPr id="385" name="Google Shape;385;p52"/>
          <p:cNvPicPr preferRelativeResize="0"/>
          <p:nvPr/>
        </p:nvPicPr>
        <p:blipFill>
          <a:blip r:embed="rId3">
            <a:alphaModFix/>
          </a:blip>
          <a:stretch>
            <a:fillRect/>
          </a:stretch>
        </p:blipFill>
        <p:spPr>
          <a:xfrm>
            <a:off x="2326950" y="2495400"/>
            <a:ext cx="845050" cy="845050"/>
          </a:xfrm>
          <a:prstGeom prst="rect">
            <a:avLst/>
          </a:prstGeom>
          <a:noFill/>
          <a:ln>
            <a:noFill/>
          </a:ln>
        </p:spPr>
      </p:pic>
      <p:pic>
        <p:nvPicPr>
          <p:cNvPr id="386" name="Google Shape;386;p52"/>
          <p:cNvPicPr preferRelativeResize="0"/>
          <p:nvPr/>
        </p:nvPicPr>
        <p:blipFill>
          <a:blip r:embed="rId3">
            <a:alphaModFix/>
          </a:blip>
          <a:stretch>
            <a:fillRect/>
          </a:stretch>
        </p:blipFill>
        <p:spPr>
          <a:xfrm>
            <a:off x="4389569" y="2495400"/>
            <a:ext cx="845050" cy="845050"/>
          </a:xfrm>
          <a:prstGeom prst="rect">
            <a:avLst/>
          </a:prstGeom>
          <a:noFill/>
          <a:ln>
            <a:noFill/>
          </a:ln>
        </p:spPr>
      </p:pic>
      <p:pic>
        <p:nvPicPr>
          <p:cNvPr id="387" name="Google Shape;387;p52"/>
          <p:cNvPicPr preferRelativeResize="0"/>
          <p:nvPr/>
        </p:nvPicPr>
        <p:blipFill>
          <a:blip r:embed="rId3">
            <a:alphaModFix/>
          </a:blip>
          <a:stretch>
            <a:fillRect/>
          </a:stretch>
        </p:blipFill>
        <p:spPr>
          <a:xfrm>
            <a:off x="6458957" y="2495400"/>
            <a:ext cx="845050" cy="845050"/>
          </a:xfrm>
          <a:prstGeom prst="rect">
            <a:avLst/>
          </a:prstGeom>
          <a:noFill/>
          <a:ln>
            <a:noFill/>
          </a:ln>
        </p:spPr>
      </p:pic>
      <p:pic>
        <p:nvPicPr>
          <p:cNvPr id="388" name="Google Shape;388;p52"/>
          <p:cNvPicPr preferRelativeResize="0"/>
          <p:nvPr/>
        </p:nvPicPr>
        <p:blipFill rotWithShape="1">
          <a:blip r:embed="rId4">
            <a:alphaModFix/>
          </a:blip>
          <a:srcRect t="4636" b="4636"/>
          <a:stretch/>
        </p:blipFill>
        <p:spPr>
          <a:xfrm>
            <a:off x="2574590" y="2682889"/>
            <a:ext cx="369684" cy="470101"/>
          </a:xfrm>
          <a:prstGeom prst="rect">
            <a:avLst/>
          </a:prstGeom>
          <a:noFill/>
          <a:ln>
            <a:noFill/>
          </a:ln>
        </p:spPr>
      </p:pic>
      <p:pic>
        <p:nvPicPr>
          <p:cNvPr id="389" name="Google Shape;389;p52"/>
          <p:cNvPicPr preferRelativeResize="0"/>
          <p:nvPr/>
        </p:nvPicPr>
        <p:blipFill rotWithShape="1">
          <a:blip r:embed="rId5">
            <a:alphaModFix/>
          </a:blip>
          <a:srcRect t="6822" b="6822"/>
          <a:stretch/>
        </p:blipFill>
        <p:spPr>
          <a:xfrm>
            <a:off x="4631375" y="2717402"/>
            <a:ext cx="369675" cy="401048"/>
          </a:xfrm>
          <a:prstGeom prst="rect">
            <a:avLst/>
          </a:prstGeom>
          <a:noFill/>
          <a:ln>
            <a:noFill/>
          </a:ln>
        </p:spPr>
      </p:pic>
      <p:pic>
        <p:nvPicPr>
          <p:cNvPr id="390" name="Google Shape;390;p52"/>
          <p:cNvPicPr preferRelativeResize="0"/>
          <p:nvPr/>
        </p:nvPicPr>
        <p:blipFill rotWithShape="1">
          <a:blip r:embed="rId6">
            <a:alphaModFix/>
          </a:blip>
          <a:srcRect t="6747" b="6747"/>
          <a:stretch/>
        </p:blipFill>
        <p:spPr>
          <a:xfrm>
            <a:off x="6698152" y="2717427"/>
            <a:ext cx="369674" cy="4010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3"/>
          <p:cNvSpPr txBox="1">
            <a:spLocks noGrp="1"/>
          </p:cNvSpPr>
          <p:nvPr>
            <p:ph type="ctrTitle"/>
          </p:nvPr>
        </p:nvSpPr>
        <p:spPr>
          <a:xfrm>
            <a:off x="5374550" y="1943781"/>
            <a:ext cx="3152700" cy="945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TENSORFLOW LITE</a:t>
            </a:r>
            <a:endParaRPr/>
          </a:p>
        </p:txBody>
      </p:sp>
      <p:pic>
        <p:nvPicPr>
          <p:cNvPr id="396" name="Google Shape;396;p53"/>
          <p:cNvPicPr preferRelativeResize="0"/>
          <p:nvPr/>
        </p:nvPicPr>
        <p:blipFill rotWithShape="1">
          <a:blip r:embed="rId3">
            <a:alphaModFix/>
          </a:blip>
          <a:srcRect t="7911" b="7920"/>
          <a:stretch/>
        </p:blipFill>
        <p:spPr>
          <a:xfrm>
            <a:off x="-750900" y="658237"/>
            <a:ext cx="3797600" cy="3827050"/>
          </a:xfrm>
          <a:prstGeom prst="rect">
            <a:avLst/>
          </a:prstGeom>
          <a:noFill/>
          <a:ln>
            <a:noFill/>
          </a:ln>
        </p:spPr>
      </p:pic>
      <p:pic>
        <p:nvPicPr>
          <p:cNvPr id="397" name="Google Shape;397;p53"/>
          <p:cNvPicPr preferRelativeResize="0"/>
          <p:nvPr/>
        </p:nvPicPr>
        <p:blipFill rotWithShape="1">
          <a:blip r:embed="rId4">
            <a:alphaModFix/>
          </a:blip>
          <a:srcRect t="6822" b="6822"/>
          <a:stretch/>
        </p:blipFill>
        <p:spPr>
          <a:xfrm>
            <a:off x="1785800" y="658225"/>
            <a:ext cx="3435071" cy="3726725"/>
          </a:xfrm>
          <a:prstGeom prst="rect">
            <a:avLst/>
          </a:prstGeom>
          <a:noFill/>
          <a:ln>
            <a:noFill/>
          </a:ln>
        </p:spPr>
      </p:pic>
      <p:sp>
        <p:nvSpPr>
          <p:cNvPr id="398" name="Google Shape;398;p53"/>
          <p:cNvSpPr txBox="1">
            <a:spLocks noGrp="1"/>
          </p:cNvSpPr>
          <p:nvPr>
            <p:ph type="title" idx="2"/>
          </p:nvPr>
        </p:nvSpPr>
        <p:spPr>
          <a:xfrm>
            <a:off x="6773333" y="1365975"/>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54"/>
          <p:cNvPicPr preferRelativeResize="0"/>
          <p:nvPr/>
        </p:nvPicPr>
        <p:blipFill>
          <a:blip r:embed="rId3">
            <a:alphaModFix/>
          </a:blip>
          <a:stretch>
            <a:fillRect/>
          </a:stretch>
        </p:blipFill>
        <p:spPr>
          <a:xfrm>
            <a:off x="3165501" y="874075"/>
            <a:ext cx="5064099" cy="3581399"/>
          </a:xfrm>
          <a:prstGeom prst="rect">
            <a:avLst/>
          </a:prstGeom>
          <a:noFill/>
          <a:ln>
            <a:noFill/>
          </a:ln>
        </p:spPr>
      </p:pic>
      <p:sp>
        <p:nvSpPr>
          <p:cNvPr id="404" name="Google Shape;404;p54"/>
          <p:cNvSpPr txBox="1">
            <a:spLocks noGrp="1"/>
          </p:cNvSpPr>
          <p:nvPr>
            <p:ph type="ctrTitle"/>
          </p:nvPr>
        </p:nvSpPr>
        <p:spPr>
          <a:xfrm flipH="1">
            <a:off x="3502200" y="1165800"/>
            <a:ext cx="4308300" cy="14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TENSORFLOW LITE</a:t>
            </a:r>
            <a:endParaRPr sz="2500"/>
          </a:p>
        </p:txBody>
      </p:sp>
      <p:sp>
        <p:nvSpPr>
          <p:cNvPr id="405" name="Google Shape;405;p54"/>
          <p:cNvSpPr txBox="1">
            <a:spLocks noGrp="1"/>
          </p:cNvSpPr>
          <p:nvPr>
            <p:ph type="subTitle" idx="1"/>
          </p:nvPr>
        </p:nvSpPr>
        <p:spPr>
          <a:xfrm flipH="1">
            <a:off x="3851700" y="2462525"/>
            <a:ext cx="3958800" cy="9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TensorFlow Lite is a production ready, </a:t>
            </a:r>
            <a:endParaRPr sz="1600"/>
          </a:p>
          <a:p>
            <a:pPr marL="0" lvl="0" indent="0" algn="ctr" rtl="0">
              <a:spcBef>
                <a:spcPts val="0"/>
              </a:spcBef>
              <a:spcAft>
                <a:spcPts val="0"/>
              </a:spcAft>
              <a:buNone/>
            </a:pPr>
            <a:r>
              <a:rPr lang="en" sz="1600"/>
              <a:t>cross-platform framework for </a:t>
            </a:r>
            <a:endParaRPr sz="1600"/>
          </a:p>
          <a:p>
            <a:pPr marL="0" lvl="0" indent="0" algn="ctr" rtl="0">
              <a:spcBef>
                <a:spcPts val="0"/>
              </a:spcBef>
              <a:spcAft>
                <a:spcPts val="0"/>
              </a:spcAft>
              <a:buNone/>
            </a:pPr>
            <a:r>
              <a:rPr lang="en" sz="1600"/>
              <a:t>deploying ML on mobile devices </a:t>
            </a:r>
            <a:endParaRPr sz="1600"/>
          </a:p>
          <a:p>
            <a:pPr marL="0" lvl="0" indent="0" algn="ctr" rtl="0">
              <a:spcBef>
                <a:spcPts val="0"/>
              </a:spcBef>
              <a:spcAft>
                <a:spcPts val="0"/>
              </a:spcAft>
              <a:buNone/>
            </a:pPr>
            <a:r>
              <a:rPr lang="en" sz="1600"/>
              <a:t>and embedded systems</a:t>
            </a:r>
            <a:endParaRPr sz="1600"/>
          </a:p>
          <a:p>
            <a:pPr marL="0" lvl="0" indent="0" algn="r" rtl="0">
              <a:spcBef>
                <a:spcPts val="0"/>
              </a:spcBef>
              <a:spcAft>
                <a:spcPts val="0"/>
              </a:spcAft>
              <a:buNone/>
            </a:pPr>
            <a:endParaRPr/>
          </a:p>
        </p:txBody>
      </p:sp>
      <p:pic>
        <p:nvPicPr>
          <p:cNvPr id="406" name="Google Shape;406;p54"/>
          <p:cNvPicPr preferRelativeResize="0"/>
          <p:nvPr/>
        </p:nvPicPr>
        <p:blipFill>
          <a:blip r:embed="rId4">
            <a:alphaModFix/>
          </a:blip>
          <a:stretch>
            <a:fillRect/>
          </a:stretch>
        </p:blipFill>
        <p:spPr>
          <a:xfrm rot="898296">
            <a:off x="611651" y="2303109"/>
            <a:ext cx="2594000" cy="2672439"/>
          </a:xfrm>
          <a:prstGeom prst="rect">
            <a:avLst/>
          </a:prstGeom>
          <a:noFill/>
          <a:ln>
            <a:noFill/>
          </a:ln>
        </p:spPr>
      </p:pic>
      <p:pic>
        <p:nvPicPr>
          <p:cNvPr id="407" name="Google Shape;407;p54"/>
          <p:cNvPicPr preferRelativeResize="0"/>
          <p:nvPr/>
        </p:nvPicPr>
        <p:blipFill>
          <a:blip r:embed="rId5">
            <a:alphaModFix/>
          </a:blip>
          <a:stretch>
            <a:fillRect/>
          </a:stretch>
        </p:blipFill>
        <p:spPr>
          <a:xfrm rot="-4441753">
            <a:off x="43175" y="667900"/>
            <a:ext cx="663801" cy="527550"/>
          </a:xfrm>
          <a:prstGeom prst="rect">
            <a:avLst/>
          </a:prstGeom>
          <a:noFill/>
          <a:ln>
            <a:noFill/>
          </a:ln>
        </p:spPr>
      </p:pic>
      <p:pic>
        <p:nvPicPr>
          <p:cNvPr id="408" name="Google Shape;408;p54"/>
          <p:cNvPicPr preferRelativeResize="0"/>
          <p:nvPr/>
        </p:nvPicPr>
        <p:blipFill>
          <a:blip r:embed="rId6">
            <a:alphaModFix/>
          </a:blip>
          <a:stretch>
            <a:fillRect/>
          </a:stretch>
        </p:blipFill>
        <p:spPr>
          <a:xfrm rot="2250125">
            <a:off x="-343280" y="2640748"/>
            <a:ext cx="885661" cy="884228"/>
          </a:xfrm>
          <a:prstGeom prst="rect">
            <a:avLst/>
          </a:prstGeom>
          <a:noFill/>
          <a:ln>
            <a:noFill/>
          </a:ln>
        </p:spPr>
      </p:pic>
      <p:pic>
        <p:nvPicPr>
          <p:cNvPr id="409" name="Google Shape;409;p54"/>
          <p:cNvPicPr preferRelativeResize="0"/>
          <p:nvPr/>
        </p:nvPicPr>
        <p:blipFill>
          <a:blip r:embed="rId7">
            <a:alphaModFix/>
          </a:blip>
          <a:stretch>
            <a:fillRect/>
          </a:stretch>
        </p:blipFill>
        <p:spPr>
          <a:xfrm rot="8487265">
            <a:off x="928179" y="1830450"/>
            <a:ext cx="893400" cy="705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9"/>
          <p:cNvSpPr/>
          <p:nvPr/>
        </p:nvSpPr>
        <p:spPr>
          <a:xfrm>
            <a:off x="2218375" y="984475"/>
            <a:ext cx="6993300" cy="3174600"/>
          </a:xfrm>
          <a:prstGeom prst="roundRect">
            <a:avLst>
              <a:gd name="adj" fmla="val 16667"/>
            </a:avLst>
          </a:prstGeom>
          <a:noFill/>
          <a:ln w="19050"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9"/>
          <p:cNvSpPr/>
          <p:nvPr/>
        </p:nvSpPr>
        <p:spPr>
          <a:xfrm>
            <a:off x="2218375" y="984475"/>
            <a:ext cx="6993300" cy="31746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9"/>
          <p:cNvSpPr txBox="1">
            <a:spLocks noGrp="1"/>
          </p:cNvSpPr>
          <p:nvPr>
            <p:ph type="body" idx="1"/>
          </p:nvPr>
        </p:nvSpPr>
        <p:spPr>
          <a:xfrm>
            <a:off x="2259200" y="1545159"/>
            <a:ext cx="6399300" cy="170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dirty="0"/>
              <a:t>Optimized for on-device machine learning, by addressing 5 key constraints:</a:t>
            </a:r>
          </a:p>
          <a:p>
            <a:pPr marL="742950" indent="-285750"/>
            <a:r>
              <a:rPr lang="en-US" dirty="0"/>
              <a:t>Latency </a:t>
            </a:r>
          </a:p>
          <a:p>
            <a:pPr marL="742950" indent="-285750"/>
            <a:r>
              <a:rPr lang="en-US" dirty="0"/>
              <a:t>Privacy </a:t>
            </a:r>
          </a:p>
          <a:p>
            <a:pPr marL="742950" indent="-285750"/>
            <a:r>
              <a:rPr lang="en-US" dirty="0"/>
              <a:t>Connectivity </a:t>
            </a:r>
          </a:p>
          <a:p>
            <a:pPr marL="742950" indent="-285750"/>
            <a:r>
              <a:rPr lang="en-US" dirty="0"/>
              <a:t>Size </a:t>
            </a:r>
          </a:p>
          <a:p>
            <a:pPr marL="742950" indent="-285750"/>
            <a:r>
              <a:rPr lang="en-US" dirty="0"/>
              <a:t>Power consumption</a:t>
            </a:r>
            <a:endParaRPr dirty="0"/>
          </a:p>
        </p:txBody>
      </p:sp>
      <p:sp>
        <p:nvSpPr>
          <p:cNvPr id="336" name="Google Shape;336;p49"/>
          <p:cNvSpPr txBox="1">
            <a:spLocks noGrp="1"/>
          </p:cNvSpPr>
          <p:nvPr>
            <p:ph type="title"/>
          </p:nvPr>
        </p:nvSpPr>
        <p:spPr>
          <a:xfrm rot="-5400000">
            <a:off x="-860750" y="2252575"/>
            <a:ext cx="33363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KEY FEATURES</a:t>
            </a:r>
            <a:endParaRPr sz="2500" dirty="0"/>
          </a:p>
        </p:txBody>
      </p:sp>
    </p:spTree>
    <p:extLst>
      <p:ext uri="{BB962C8B-B14F-4D97-AF65-F5344CB8AC3E}">
        <p14:creationId xmlns:p14="http://schemas.microsoft.com/office/powerpoint/2010/main" val="257879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55"/>
          <p:cNvPicPr preferRelativeResize="0"/>
          <p:nvPr/>
        </p:nvPicPr>
        <p:blipFill>
          <a:blip r:embed="rId3">
            <a:alphaModFix/>
          </a:blip>
          <a:stretch>
            <a:fillRect/>
          </a:stretch>
        </p:blipFill>
        <p:spPr>
          <a:xfrm>
            <a:off x="1795950" y="386900"/>
            <a:ext cx="5747850" cy="4366075"/>
          </a:xfrm>
          <a:prstGeom prst="rect">
            <a:avLst/>
          </a:prstGeom>
          <a:noFill/>
          <a:ln>
            <a:noFill/>
          </a:ln>
        </p:spPr>
      </p:pic>
      <p:sp>
        <p:nvSpPr>
          <p:cNvPr id="415" name="Google Shape;415;p55"/>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Android and IOS</a:t>
            </a:r>
            <a:endParaRPr sz="2200"/>
          </a:p>
        </p:txBody>
      </p:sp>
      <p:sp>
        <p:nvSpPr>
          <p:cNvPr id="416" name="Google Shape;416;p55"/>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TensorFlow Lite</a:t>
            </a:r>
            <a:endParaRPr sz="2400"/>
          </a:p>
        </p:txBody>
      </p:sp>
      <p:pic>
        <p:nvPicPr>
          <p:cNvPr id="417" name="Google Shape;417;p55"/>
          <p:cNvPicPr preferRelativeResize="0"/>
          <p:nvPr/>
        </p:nvPicPr>
        <p:blipFill>
          <a:blip r:embed="rId4">
            <a:alphaModFix/>
          </a:blip>
          <a:stretch>
            <a:fillRect/>
          </a:stretch>
        </p:blipFill>
        <p:spPr>
          <a:xfrm>
            <a:off x="2854450" y="548437"/>
            <a:ext cx="2489975" cy="404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56"/>
          <p:cNvPicPr preferRelativeResize="0"/>
          <p:nvPr/>
        </p:nvPicPr>
        <p:blipFill>
          <a:blip r:embed="rId3">
            <a:alphaModFix/>
          </a:blip>
          <a:stretch>
            <a:fillRect/>
          </a:stretch>
        </p:blipFill>
        <p:spPr>
          <a:xfrm>
            <a:off x="1795950" y="386900"/>
            <a:ext cx="5747850" cy="4366075"/>
          </a:xfrm>
          <a:prstGeom prst="rect">
            <a:avLst/>
          </a:prstGeom>
          <a:noFill/>
          <a:ln>
            <a:noFill/>
          </a:ln>
        </p:spPr>
      </p:pic>
      <p:sp>
        <p:nvSpPr>
          <p:cNvPr id="423" name="Google Shape;423;p56"/>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Embedded</a:t>
            </a:r>
            <a:endParaRPr sz="2200"/>
          </a:p>
          <a:p>
            <a:pPr marL="0" lvl="0" indent="0" algn="l" rtl="0">
              <a:spcBef>
                <a:spcPts val="0"/>
              </a:spcBef>
              <a:spcAft>
                <a:spcPts val="0"/>
              </a:spcAft>
              <a:buNone/>
            </a:pPr>
            <a:r>
              <a:rPr lang="en" sz="2200"/>
              <a:t>Linux (Raspberry pi)</a:t>
            </a:r>
            <a:endParaRPr sz="2200"/>
          </a:p>
        </p:txBody>
      </p:sp>
      <p:sp>
        <p:nvSpPr>
          <p:cNvPr id="424" name="Google Shape;424;p5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TensorFlow Lite</a:t>
            </a:r>
            <a:endParaRPr sz="2400"/>
          </a:p>
        </p:txBody>
      </p:sp>
      <p:pic>
        <p:nvPicPr>
          <p:cNvPr id="425" name="Google Shape;425;p56"/>
          <p:cNvPicPr preferRelativeResize="0"/>
          <p:nvPr/>
        </p:nvPicPr>
        <p:blipFill>
          <a:blip r:embed="rId4">
            <a:alphaModFix/>
          </a:blip>
          <a:stretch>
            <a:fillRect/>
          </a:stretch>
        </p:blipFill>
        <p:spPr>
          <a:xfrm>
            <a:off x="2719750" y="1356350"/>
            <a:ext cx="3335225" cy="2631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57"/>
          <p:cNvPicPr preferRelativeResize="0"/>
          <p:nvPr/>
        </p:nvPicPr>
        <p:blipFill>
          <a:blip r:embed="rId3">
            <a:alphaModFix/>
          </a:blip>
          <a:stretch>
            <a:fillRect/>
          </a:stretch>
        </p:blipFill>
        <p:spPr>
          <a:xfrm>
            <a:off x="1795950" y="386900"/>
            <a:ext cx="5747850" cy="4366075"/>
          </a:xfrm>
          <a:prstGeom prst="rect">
            <a:avLst/>
          </a:prstGeom>
          <a:noFill/>
          <a:ln>
            <a:noFill/>
          </a:ln>
        </p:spPr>
      </p:pic>
      <p:sp>
        <p:nvSpPr>
          <p:cNvPr id="431" name="Google Shape;431;p57"/>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Hardware Accelerators</a:t>
            </a:r>
            <a:endParaRPr sz="2200"/>
          </a:p>
        </p:txBody>
      </p:sp>
      <p:sp>
        <p:nvSpPr>
          <p:cNvPr id="432" name="Google Shape;432;p57"/>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TensorFlow Lite</a:t>
            </a:r>
            <a:endParaRPr sz="2400"/>
          </a:p>
        </p:txBody>
      </p:sp>
      <p:pic>
        <p:nvPicPr>
          <p:cNvPr id="433" name="Google Shape;433;p57"/>
          <p:cNvPicPr preferRelativeResize="0"/>
          <p:nvPr/>
        </p:nvPicPr>
        <p:blipFill>
          <a:blip r:embed="rId4">
            <a:alphaModFix/>
          </a:blip>
          <a:stretch>
            <a:fillRect/>
          </a:stretch>
        </p:blipFill>
        <p:spPr>
          <a:xfrm>
            <a:off x="2802804" y="952229"/>
            <a:ext cx="2891000" cy="361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58"/>
          <p:cNvPicPr preferRelativeResize="0"/>
          <p:nvPr/>
        </p:nvPicPr>
        <p:blipFill>
          <a:blip r:embed="rId3">
            <a:alphaModFix/>
          </a:blip>
          <a:stretch>
            <a:fillRect/>
          </a:stretch>
        </p:blipFill>
        <p:spPr>
          <a:xfrm>
            <a:off x="1795950" y="386900"/>
            <a:ext cx="5747850" cy="4366075"/>
          </a:xfrm>
          <a:prstGeom prst="rect">
            <a:avLst/>
          </a:prstGeom>
          <a:noFill/>
          <a:ln>
            <a:noFill/>
          </a:ln>
        </p:spPr>
      </p:pic>
      <p:sp>
        <p:nvSpPr>
          <p:cNvPr id="439" name="Google Shape;439;p58"/>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Microcontroller</a:t>
            </a:r>
            <a:endParaRPr sz="2200"/>
          </a:p>
        </p:txBody>
      </p:sp>
      <p:sp>
        <p:nvSpPr>
          <p:cNvPr id="440" name="Google Shape;440;p58"/>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TensorFlow Lite</a:t>
            </a:r>
            <a:endParaRPr sz="2400"/>
          </a:p>
        </p:txBody>
      </p:sp>
      <p:pic>
        <p:nvPicPr>
          <p:cNvPr id="441" name="Google Shape;441;p58"/>
          <p:cNvPicPr preferRelativeResize="0"/>
          <p:nvPr/>
        </p:nvPicPr>
        <p:blipFill>
          <a:blip r:embed="rId4">
            <a:alphaModFix/>
          </a:blip>
          <a:stretch>
            <a:fillRect/>
          </a:stretch>
        </p:blipFill>
        <p:spPr>
          <a:xfrm>
            <a:off x="2735405" y="1314205"/>
            <a:ext cx="2880275" cy="2696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9"/>
          <p:cNvSpPr txBox="1">
            <a:spLocks noGrp="1"/>
          </p:cNvSpPr>
          <p:nvPr>
            <p:ph type="ctrTitle"/>
          </p:nvPr>
        </p:nvSpPr>
        <p:spPr>
          <a:xfrm>
            <a:off x="2021597" y="4205550"/>
            <a:ext cx="3588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QUANTIZATION</a:t>
            </a:r>
            <a:endParaRPr/>
          </a:p>
        </p:txBody>
      </p:sp>
      <p:sp>
        <p:nvSpPr>
          <p:cNvPr id="447" name="Google Shape;447;p59"/>
          <p:cNvSpPr txBox="1">
            <a:spLocks noGrp="1"/>
          </p:cNvSpPr>
          <p:nvPr>
            <p:ph type="title" idx="2"/>
          </p:nvPr>
        </p:nvSpPr>
        <p:spPr>
          <a:xfrm>
            <a:off x="2021623" y="360745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448" name="Google Shape;448;p59"/>
          <p:cNvPicPr preferRelativeResize="0"/>
          <p:nvPr/>
        </p:nvPicPr>
        <p:blipFill rotWithShape="1">
          <a:blip r:embed="rId3">
            <a:alphaModFix/>
          </a:blip>
          <a:srcRect t="7911" b="7920"/>
          <a:stretch/>
        </p:blipFill>
        <p:spPr>
          <a:xfrm>
            <a:off x="1515550" y="-252750"/>
            <a:ext cx="3797600" cy="3827050"/>
          </a:xfrm>
          <a:prstGeom prst="rect">
            <a:avLst/>
          </a:prstGeom>
          <a:noFill/>
          <a:ln>
            <a:noFill/>
          </a:ln>
        </p:spPr>
      </p:pic>
      <p:pic>
        <p:nvPicPr>
          <p:cNvPr id="449" name="Google Shape;449;p59"/>
          <p:cNvPicPr preferRelativeResize="0"/>
          <p:nvPr/>
        </p:nvPicPr>
        <p:blipFill rotWithShape="1">
          <a:blip r:embed="rId4">
            <a:alphaModFix/>
          </a:blip>
          <a:srcRect t="6747" b="6747"/>
          <a:stretch/>
        </p:blipFill>
        <p:spPr>
          <a:xfrm>
            <a:off x="4083275" y="-285937"/>
            <a:ext cx="3588675" cy="3893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3"/>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199" name="Google Shape;199;p43"/>
          <p:cNvSpPr txBox="1">
            <a:spLocks noGrp="1"/>
          </p:cNvSpPr>
          <p:nvPr>
            <p:ph type="ctrTitle" idx="5"/>
          </p:nvPr>
        </p:nvSpPr>
        <p:spPr>
          <a:xfrm flipH="1">
            <a:off x="545535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 KAUSHIK</a:t>
            </a:r>
            <a:endParaRPr/>
          </a:p>
        </p:txBody>
      </p:sp>
      <p:cxnSp>
        <p:nvCxnSpPr>
          <p:cNvPr id="200" name="Google Shape;200;p43"/>
          <p:cNvCxnSpPr/>
          <p:nvPr/>
        </p:nvCxnSpPr>
        <p:spPr>
          <a:xfrm>
            <a:off x="4523575" y="2574451"/>
            <a:ext cx="1278300" cy="0"/>
          </a:xfrm>
          <a:prstGeom prst="straightConnector1">
            <a:avLst/>
          </a:prstGeom>
          <a:noFill/>
          <a:ln w="9525" cap="flat" cmpd="sng">
            <a:solidFill>
              <a:schemeClr val="lt1"/>
            </a:solidFill>
            <a:prstDash val="solid"/>
            <a:round/>
            <a:headEnd type="none" w="med" len="med"/>
            <a:tailEnd type="none" w="med" len="med"/>
          </a:ln>
        </p:spPr>
      </p:cxnSp>
      <p:cxnSp>
        <p:nvCxnSpPr>
          <p:cNvPr id="201" name="Google Shape;201;p43"/>
          <p:cNvCxnSpPr/>
          <p:nvPr/>
        </p:nvCxnSpPr>
        <p:spPr>
          <a:xfrm>
            <a:off x="2355063" y="2570951"/>
            <a:ext cx="1278300" cy="0"/>
          </a:xfrm>
          <a:prstGeom prst="straightConnector1">
            <a:avLst/>
          </a:prstGeom>
          <a:noFill/>
          <a:ln w="9525" cap="flat" cmpd="sng">
            <a:solidFill>
              <a:schemeClr val="lt1"/>
            </a:solidFill>
            <a:prstDash val="solid"/>
            <a:round/>
            <a:headEnd type="none" w="med" len="med"/>
            <a:tailEnd type="none" w="med" len="med"/>
          </a:ln>
        </p:spPr>
      </p:cxnSp>
      <p:sp>
        <p:nvSpPr>
          <p:cNvPr id="202" name="Google Shape;202;p43"/>
          <p:cNvSpPr txBox="1">
            <a:spLocks noGrp="1"/>
          </p:cNvSpPr>
          <p:nvPr>
            <p:ph type="ctrTitle"/>
          </p:nvPr>
        </p:nvSpPr>
        <p:spPr>
          <a:xfrm flipH="1">
            <a:off x="105130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SRINIVAS</a:t>
            </a:r>
            <a:endParaRPr/>
          </a:p>
        </p:txBody>
      </p:sp>
      <p:sp>
        <p:nvSpPr>
          <p:cNvPr id="203" name="Google Shape;203;p43"/>
          <p:cNvSpPr txBox="1">
            <a:spLocks noGrp="1"/>
          </p:cNvSpPr>
          <p:nvPr>
            <p:ph type="subTitle" idx="1"/>
          </p:nvPr>
        </p:nvSpPr>
        <p:spPr>
          <a:xfrm flipH="1">
            <a:off x="996900" y="3316103"/>
            <a:ext cx="16503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CB.EN.U4AIE19010</a:t>
            </a:r>
            <a:endParaRPr/>
          </a:p>
        </p:txBody>
      </p:sp>
      <p:sp>
        <p:nvSpPr>
          <p:cNvPr id="204" name="Google Shape;204;p43"/>
          <p:cNvSpPr txBox="1">
            <a:spLocks noGrp="1"/>
          </p:cNvSpPr>
          <p:nvPr>
            <p:ph type="ctrTitle" idx="2"/>
          </p:nvPr>
        </p:nvSpPr>
        <p:spPr>
          <a:xfrm flipH="1">
            <a:off x="325332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 KARTHIK</a:t>
            </a:r>
            <a:endParaRPr/>
          </a:p>
        </p:txBody>
      </p:sp>
      <p:pic>
        <p:nvPicPr>
          <p:cNvPr id="205" name="Google Shape;205;p43"/>
          <p:cNvPicPr preferRelativeResize="0"/>
          <p:nvPr/>
        </p:nvPicPr>
        <p:blipFill>
          <a:blip r:embed="rId3">
            <a:alphaModFix/>
          </a:blip>
          <a:stretch>
            <a:fillRect/>
          </a:stretch>
        </p:blipFill>
        <p:spPr>
          <a:xfrm>
            <a:off x="1227299" y="1954702"/>
            <a:ext cx="1300150" cy="1300150"/>
          </a:xfrm>
          <a:prstGeom prst="rect">
            <a:avLst/>
          </a:prstGeom>
          <a:noFill/>
          <a:ln>
            <a:noFill/>
          </a:ln>
        </p:spPr>
      </p:pic>
      <p:pic>
        <p:nvPicPr>
          <p:cNvPr id="206" name="Google Shape;206;p43"/>
          <p:cNvPicPr preferRelativeResize="0"/>
          <p:nvPr/>
        </p:nvPicPr>
        <p:blipFill>
          <a:blip r:embed="rId3">
            <a:alphaModFix/>
          </a:blip>
          <a:stretch>
            <a:fillRect/>
          </a:stretch>
        </p:blipFill>
        <p:spPr>
          <a:xfrm>
            <a:off x="3403124" y="1954702"/>
            <a:ext cx="1300150" cy="1300150"/>
          </a:xfrm>
          <a:prstGeom prst="rect">
            <a:avLst/>
          </a:prstGeom>
          <a:noFill/>
          <a:ln>
            <a:noFill/>
          </a:ln>
        </p:spPr>
      </p:pic>
      <p:pic>
        <p:nvPicPr>
          <p:cNvPr id="207" name="Google Shape;207;p43"/>
          <p:cNvPicPr preferRelativeResize="0"/>
          <p:nvPr/>
        </p:nvPicPr>
        <p:blipFill>
          <a:blip r:embed="rId3">
            <a:alphaModFix/>
          </a:blip>
          <a:stretch>
            <a:fillRect/>
          </a:stretch>
        </p:blipFill>
        <p:spPr>
          <a:xfrm>
            <a:off x="5578924" y="1954702"/>
            <a:ext cx="1300150" cy="1300150"/>
          </a:xfrm>
          <a:prstGeom prst="rect">
            <a:avLst/>
          </a:prstGeom>
          <a:noFill/>
          <a:ln>
            <a:noFill/>
          </a:ln>
        </p:spPr>
      </p:pic>
      <p:grpSp>
        <p:nvGrpSpPr>
          <p:cNvPr id="208" name="Google Shape;208;p43"/>
          <p:cNvGrpSpPr/>
          <p:nvPr/>
        </p:nvGrpSpPr>
        <p:grpSpPr>
          <a:xfrm>
            <a:off x="6094349" y="2424913"/>
            <a:ext cx="271244" cy="346801"/>
            <a:chOff x="4899999" y="2882095"/>
            <a:chExt cx="271244" cy="346801"/>
          </a:xfrm>
        </p:grpSpPr>
        <p:sp>
          <p:nvSpPr>
            <p:cNvPr id="209" name="Google Shape;209;p43"/>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3"/>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3"/>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3"/>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3"/>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3"/>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3"/>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3"/>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3"/>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3"/>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 name="Google Shape;219;p43"/>
          <p:cNvPicPr preferRelativeResize="0"/>
          <p:nvPr/>
        </p:nvPicPr>
        <p:blipFill>
          <a:blip r:embed="rId3">
            <a:alphaModFix/>
          </a:blip>
          <a:stretch>
            <a:fillRect/>
          </a:stretch>
        </p:blipFill>
        <p:spPr>
          <a:xfrm>
            <a:off x="7588049" y="1954702"/>
            <a:ext cx="1300150" cy="1300150"/>
          </a:xfrm>
          <a:prstGeom prst="rect">
            <a:avLst/>
          </a:prstGeom>
          <a:noFill/>
          <a:ln>
            <a:noFill/>
          </a:ln>
        </p:spPr>
      </p:pic>
      <p:cxnSp>
        <p:nvCxnSpPr>
          <p:cNvPr id="220" name="Google Shape;220;p43"/>
          <p:cNvCxnSpPr/>
          <p:nvPr/>
        </p:nvCxnSpPr>
        <p:spPr>
          <a:xfrm rot="10800000" flipH="1">
            <a:off x="6658049" y="2591877"/>
            <a:ext cx="1207800" cy="12900"/>
          </a:xfrm>
          <a:prstGeom prst="straightConnector1">
            <a:avLst/>
          </a:prstGeom>
          <a:noFill/>
          <a:ln w="9525" cap="flat" cmpd="sng">
            <a:solidFill>
              <a:schemeClr val="lt1"/>
            </a:solidFill>
            <a:prstDash val="solid"/>
            <a:round/>
            <a:headEnd type="none" w="med" len="med"/>
            <a:tailEnd type="none" w="med" len="med"/>
          </a:ln>
        </p:spPr>
      </p:cxnSp>
      <p:grpSp>
        <p:nvGrpSpPr>
          <p:cNvPr id="221" name="Google Shape;221;p43"/>
          <p:cNvGrpSpPr/>
          <p:nvPr/>
        </p:nvGrpSpPr>
        <p:grpSpPr>
          <a:xfrm>
            <a:off x="3917574" y="2397538"/>
            <a:ext cx="271244" cy="346801"/>
            <a:chOff x="4899999" y="2882095"/>
            <a:chExt cx="271244" cy="346801"/>
          </a:xfrm>
        </p:grpSpPr>
        <p:sp>
          <p:nvSpPr>
            <p:cNvPr id="222" name="Google Shape;222;p43"/>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3"/>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3"/>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3"/>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3"/>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3"/>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3"/>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3"/>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3"/>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3"/>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43"/>
          <p:cNvGrpSpPr/>
          <p:nvPr/>
        </p:nvGrpSpPr>
        <p:grpSpPr>
          <a:xfrm>
            <a:off x="1740812" y="2431363"/>
            <a:ext cx="271244" cy="346801"/>
            <a:chOff x="4899999" y="2882095"/>
            <a:chExt cx="271244" cy="346801"/>
          </a:xfrm>
        </p:grpSpPr>
        <p:sp>
          <p:nvSpPr>
            <p:cNvPr id="233" name="Google Shape;233;p43"/>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3"/>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3"/>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3"/>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3"/>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3"/>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3"/>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3"/>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3"/>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3"/>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3"/>
          <p:cNvGrpSpPr/>
          <p:nvPr/>
        </p:nvGrpSpPr>
        <p:grpSpPr>
          <a:xfrm>
            <a:off x="8102512" y="2431363"/>
            <a:ext cx="271244" cy="346801"/>
            <a:chOff x="4899999" y="2882095"/>
            <a:chExt cx="271244" cy="346801"/>
          </a:xfrm>
        </p:grpSpPr>
        <p:sp>
          <p:nvSpPr>
            <p:cNvPr id="244" name="Google Shape;244;p43"/>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3"/>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3"/>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3"/>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3"/>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3"/>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3"/>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3"/>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3"/>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3"/>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43"/>
          <p:cNvSpPr txBox="1">
            <a:spLocks noGrp="1"/>
          </p:cNvSpPr>
          <p:nvPr>
            <p:ph type="ctrTitle" idx="5"/>
          </p:nvPr>
        </p:nvSpPr>
        <p:spPr>
          <a:xfrm flipH="1">
            <a:off x="734267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 VIJAI</a:t>
            </a:r>
            <a:endParaRPr/>
          </a:p>
        </p:txBody>
      </p:sp>
      <p:sp>
        <p:nvSpPr>
          <p:cNvPr id="255" name="Google Shape;255;p43"/>
          <p:cNvSpPr txBox="1">
            <a:spLocks noGrp="1"/>
          </p:cNvSpPr>
          <p:nvPr>
            <p:ph type="subTitle" idx="1"/>
          </p:nvPr>
        </p:nvSpPr>
        <p:spPr>
          <a:xfrm flipH="1">
            <a:off x="3253325" y="3316103"/>
            <a:ext cx="16503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CB.EN.U4AIE19020</a:t>
            </a:r>
            <a:endParaRPr/>
          </a:p>
        </p:txBody>
      </p:sp>
      <p:sp>
        <p:nvSpPr>
          <p:cNvPr id="256" name="Google Shape;256;p43"/>
          <p:cNvSpPr txBox="1">
            <a:spLocks noGrp="1"/>
          </p:cNvSpPr>
          <p:nvPr>
            <p:ph type="subTitle" idx="1"/>
          </p:nvPr>
        </p:nvSpPr>
        <p:spPr>
          <a:xfrm flipH="1">
            <a:off x="5379150" y="3316103"/>
            <a:ext cx="16503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CB.EN.U4AIE19036</a:t>
            </a:r>
            <a:endParaRPr/>
          </a:p>
        </p:txBody>
      </p:sp>
      <p:sp>
        <p:nvSpPr>
          <p:cNvPr id="257" name="Google Shape;257;p43"/>
          <p:cNvSpPr txBox="1">
            <a:spLocks noGrp="1"/>
          </p:cNvSpPr>
          <p:nvPr>
            <p:ph type="subTitle" idx="1"/>
          </p:nvPr>
        </p:nvSpPr>
        <p:spPr>
          <a:xfrm flipH="1">
            <a:off x="7412975" y="3316103"/>
            <a:ext cx="1650300" cy="4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CB.EN.U4AIE19068</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0"/>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TWO TYPES OF QUANTIZATION</a:t>
            </a:r>
            <a:endParaRPr sz="2400"/>
          </a:p>
        </p:txBody>
      </p:sp>
      <p:pic>
        <p:nvPicPr>
          <p:cNvPr id="455" name="Google Shape;455;p60"/>
          <p:cNvPicPr preferRelativeResize="0"/>
          <p:nvPr/>
        </p:nvPicPr>
        <p:blipFill>
          <a:blip r:embed="rId3">
            <a:alphaModFix/>
          </a:blip>
          <a:stretch>
            <a:fillRect/>
          </a:stretch>
        </p:blipFill>
        <p:spPr>
          <a:xfrm rot="-923777">
            <a:off x="1597720" y="2373392"/>
            <a:ext cx="1816839" cy="1799340"/>
          </a:xfrm>
          <a:prstGeom prst="rect">
            <a:avLst/>
          </a:prstGeom>
          <a:noFill/>
          <a:ln>
            <a:noFill/>
          </a:ln>
        </p:spPr>
      </p:pic>
      <p:sp>
        <p:nvSpPr>
          <p:cNvPr id="456" name="Google Shape;456;p60"/>
          <p:cNvSpPr txBox="1">
            <a:spLocks noGrp="1"/>
          </p:cNvSpPr>
          <p:nvPr>
            <p:ph type="ctrTitle"/>
          </p:nvPr>
        </p:nvSpPr>
        <p:spPr>
          <a:xfrm flipH="1">
            <a:off x="3114275" y="684500"/>
            <a:ext cx="3549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Post-training quantization </a:t>
            </a:r>
            <a:endParaRPr/>
          </a:p>
        </p:txBody>
      </p:sp>
      <p:sp>
        <p:nvSpPr>
          <p:cNvPr id="457" name="Google Shape;457;p60"/>
          <p:cNvSpPr txBox="1">
            <a:spLocks noGrp="1"/>
          </p:cNvSpPr>
          <p:nvPr>
            <p:ph type="subTitle" idx="1"/>
          </p:nvPr>
        </p:nvSpPr>
        <p:spPr>
          <a:xfrm flipH="1">
            <a:off x="3576800" y="1145950"/>
            <a:ext cx="3130200" cy="108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More simple and easier to implement and in most cases extremely efficient</a:t>
            </a:r>
            <a:endParaRPr/>
          </a:p>
          <a:p>
            <a:pPr marL="0" lvl="0" indent="0" algn="r" rtl="0">
              <a:spcBef>
                <a:spcPts val="0"/>
              </a:spcBef>
              <a:spcAft>
                <a:spcPts val="0"/>
              </a:spcAft>
              <a:buNone/>
            </a:pPr>
            <a:r>
              <a:rPr lang="en"/>
              <a:t> </a:t>
            </a:r>
            <a:endParaRPr/>
          </a:p>
        </p:txBody>
      </p:sp>
      <p:sp>
        <p:nvSpPr>
          <p:cNvPr id="458" name="Google Shape;458;p60"/>
          <p:cNvSpPr txBox="1">
            <a:spLocks noGrp="1"/>
          </p:cNvSpPr>
          <p:nvPr>
            <p:ph type="ctrTitle" idx="2"/>
          </p:nvPr>
        </p:nvSpPr>
        <p:spPr>
          <a:xfrm flipH="1">
            <a:off x="3235050" y="2614675"/>
            <a:ext cx="3716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Training-aware quantization </a:t>
            </a:r>
            <a:endParaRPr/>
          </a:p>
        </p:txBody>
      </p:sp>
      <p:sp>
        <p:nvSpPr>
          <p:cNvPr id="459" name="Google Shape;459;p60"/>
          <p:cNvSpPr txBox="1">
            <a:spLocks noGrp="1"/>
          </p:cNvSpPr>
          <p:nvPr>
            <p:ph type="subTitle" idx="3"/>
          </p:nvPr>
        </p:nvSpPr>
        <p:spPr>
          <a:xfrm flipH="1">
            <a:off x="3235250" y="3076150"/>
            <a:ext cx="3626100" cy="11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complex that require the re-writing of the computational graph </a:t>
            </a:r>
            <a:endParaRPr/>
          </a:p>
          <a:p>
            <a:pPr marL="0" lvl="0" indent="0" algn="l" rtl="0">
              <a:spcBef>
                <a:spcPts val="0"/>
              </a:spcBef>
              <a:spcAft>
                <a:spcPts val="0"/>
              </a:spcAft>
              <a:buNone/>
            </a:pPr>
            <a:endParaRPr/>
          </a:p>
        </p:txBody>
      </p:sp>
      <p:pic>
        <p:nvPicPr>
          <p:cNvPr id="460" name="Google Shape;460;p60"/>
          <p:cNvPicPr preferRelativeResize="0"/>
          <p:nvPr/>
        </p:nvPicPr>
        <p:blipFill>
          <a:blip r:embed="rId4">
            <a:alphaModFix/>
          </a:blip>
          <a:stretch>
            <a:fillRect/>
          </a:stretch>
        </p:blipFill>
        <p:spPr>
          <a:xfrm rot="565440">
            <a:off x="6917688" y="540000"/>
            <a:ext cx="1719475" cy="1944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1"/>
          <p:cNvPicPr preferRelativeResize="0"/>
          <p:nvPr/>
        </p:nvPicPr>
        <p:blipFill>
          <a:blip r:embed="rId3">
            <a:alphaModFix/>
          </a:blip>
          <a:stretch>
            <a:fillRect/>
          </a:stretch>
        </p:blipFill>
        <p:spPr>
          <a:xfrm>
            <a:off x="1491350" y="419100"/>
            <a:ext cx="7510300" cy="4543574"/>
          </a:xfrm>
          <a:prstGeom prst="rect">
            <a:avLst/>
          </a:prstGeom>
          <a:noFill/>
          <a:ln>
            <a:noFill/>
          </a:ln>
        </p:spPr>
      </p:pic>
      <p:sp>
        <p:nvSpPr>
          <p:cNvPr id="466" name="Google Shape;466;p61"/>
          <p:cNvSpPr txBox="1">
            <a:spLocks noGrp="1"/>
          </p:cNvSpPr>
          <p:nvPr>
            <p:ph type="subTitle" idx="1"/>
          </p:nvPr>
        </p:nvSpPr>
        <p:spPr>
          <a:xfrm flipH="1">
            <a:off x="1686450" y="884050"/>
            <a:ext cx="2064000" cy="70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You cannot quantize the inputs if you have never seen them.</a:t>
            </a:r>
            <a:endParaRPr dirty="0">
              <a:solidFill>
                <a:schemeClr val="dk1"/>
              </a:solidFill>
            </a:endParaRPr>
          </a:p>
        </p:txBody>
      </p:sp>
      <p:sp>
        <p:nvSpPr>
          <p:cNvPr id="467" name="Google Shape;467;p61"/>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Post-training Quantization decision tree</a:t>
            </a:r>
            <a:endParaRPr/>
          </a:p>
        </p:txBody>
      </p:sp>
      <p:cxnSp>
        <p:nvCxnSpPr>
          <p:cNvPr id="468" name="Google Shape;468;p61"/>
          <p:cNvCxnSpPr>
            <a:stCxn id="466" idx="2"/>
          </p:cNvCxnSpPr>
          <p:nvPr/>
        </p:nvCxnSpPr>
        <p:spPr>
          <a:xfrm>
            <a:off x="2718450" y="1593250"/>
            <a:ext cx="1973100" cy="918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2"/>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Post training quantization options</a:t>
            </a:r>
            <a:endParaRPr/>
          </a:p>
        </p:txBody>
      </p:sp>
      <p:sp>
        <p:nvSpPr>
          <p:cNvPr id="474" name="Google Shape;474;p62"/>
          <p:cNvSpPr/>
          <p:nvPr/>
        </p:nvSpPr>
        <p:spPr>
          <a:xfrm>
            <a:off x="2346622" y="944674"/>
            <a:ext cx="1111800" cy="38646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2"/>
          <p:cNvSpPr/>
          <p:nvPr/>
        </p:nvSpPr>
        <p:spPr>
          <a:xfrm>
            <a:off x="4016097" y="944674"/>
            <a:ext cx="1111800" cy="38646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2"/>
          <p:cNvSpPr/>
          <p:nvPr/>
        </p:nvSpPr>
        <p:spPr>
          <a:xfrm>
            <a:off x="5685572" y="944674"/>
            <a:ext cx="1111800" cy="38646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2"/>
          <p:cNvSpPr/>
          <p:nvPr/>
        </p:nvSpPr>
        <p:spPr>
          <a:xfrm>
            <a:off x="7304647" y="944674"/>
            <a:ext cx="1111800" cy="38646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78" name="Google Shape;478;p62"/>
          <p:cNvGraphicFramePr/>
          <p:nvPr>
            <p:extLst>
              <p:ext uri="{D42A27DB-BD31-4B8C-83A1-F6EECF244321}">
                <p14:modId xmlns:p14="http://schemas.microsoft.com/office/powerpoint/2010/main" val="2999265204"/>
              </p:ext>
            </p:extLst>
          </p:nvPr>
        </p:nvGraphicFramePr>
        <p:xfrm>
          <a:off x="2020975" y="1307725"/>
          <a:ext cx="6722900" cy="2615474"/>
        </p:xfrm>
        <a:graphic>
          <a:graphicData uri="http://schemas.openxmlformats.org/drawingml/2006/table">
            <a:tbl>
              <a:tblPr>
                <a:noFill/>
                <a:tableStyleId>{DD1E18BD-2EB6-4850-8E13-57AD143DA0C2}</a:tableStyleId>
              </a:tblPr>
              <a:tblGrid>
                <a:gridCol w="1680725">
                  <a:extLst>
                    <a:ext uri="{9D8B030D-6E8A-4147-A177-3AD203B41FA5}">
                      <a16:colId xmlns:a16="http://schemas.microsoft.com/office/drawing/2014/main" val="20000"/>
                    </a:ext>
                  </a:extLst>
                </a:gridCol>
                <a:gridCol w="1680725">
                  <a:extLst>
                    <a:ext uri="{9D8B030D-6E8A-4147-A177-3AD203B41FA5}">
                      <a16:colId xmlns:a16="http://schemas.microsoft.com/office/drawing/2014/main" val="20001"/>
                    </a:ext>
                  </a:extLst>
                </a:gridCol>
                <a:gridCol w="1680725">
                  <a:extLst>
                    <a:ext uri="{9D8B030D-6E8A-4147-A177-3AD203B41FA5}">
                      <a16:colId xmlns:a16="http://schemas.microsoft.com/office/drawing/2014/main" val="20002"/>
                    </a:ext>
                  </a:extLst>
                </a:gridCol>
                <a:gridCol w="1680725">
                  <a:extLst>
                    <a:ext uri="{9D8B030D-6E8A-4147-A177-3AD203B41FA5}">
                      <a16:colId xmlns:a16="http://schemas.microsoft.com/office/drawing/2014/main" val="20003"/>
                    </a:ext>
                  </a:extLst>
                </a:gridCol>
              </a:tblGrid>
              <a:tr h="715100">
                <a:tc>
                  <a:txBody>
                    <a:bodyPr/>
                    <a:lstStyle/>
                    <a:p>
                      <a:pPr marL="0" lvl="0" indent="0" algn="ctr" rtl="0">
                        <a:lnSpc>
                          <a:spcPct val="115000"/>
                        </a:lnSpc>
                        <a:spcBef>
                          <a:spcPts val="0"/>
                        </a:spcBef>
                        <a:spcAft>
                          <a:spcPts val="0"/>
                        </a:spcAft>
                        <a:buNone/>
                      </a:pPr>
                      <a:r>
                        <a:rPr lang="en" b="1" dirty="0">
                          <a:solidFill>
                            <a:srgbClr val="FFFFFF"/>
                          </a:solidFill>
                          <a:latin typeface="Varela Round"/>
                          <a:ea typeface="Varela Round"/>
                          <a:cs typeface="Varela Round"/>
                          <a:sym typeface="Varela Round"/>
                        </a:rPr>
                        <a:t>TF-Lite </a:t>
                      </a:r>
                      <a:endParaRPr b="1" dirty="0">
                        <a:solidFill>
                          <a:srgbClr val="FFFFFF"/>
                        </a:solidFill>
                        <a:latin typeface="Varela Round"/>
                        <a:ea typeface="Varela Round"/>
                        <a:cs typeface="Varela Round"/>
                        <a:sym typeface="Varela Round"/>
                      </a:endParaRPr>
                    </a:p>
                    <a:p>
                      <a:pPr marL="0" lvl="0" indent="0" algn="ctr" rtl="0">
                        <a:lnSpc>
                          <a:spcPct val="115000"/>
                        </a:lnSpc>
                        <a:spcBef>
                          <a:spcPts val="0"/>
                        </a:spcBef>
                        <a:spcAft>
                          <a:spcPts val="0"/>
                        </a:spcAft>
                        <a:buNone/>
                      </a:pPr>
                      <a:r>
                        <a:rPr lang="en" b="1" dirty="0">
                          <a:solidFill>
                            <a:srgbClr val="FFFFFF"/>
                          </a:solidFill>
                          <a:latin typeface="Varela Round"/>
                          <a:ea typeface="Varela Round"/>
                          <a:cs typeface="Varela Round"/>
                          <a:sym typeface="Varela Round"/>
                        </a:rPr>
                        <a:t>Option</a:t>
                      </a:r>
                      <a:endParaRPr b="1" dirty="0">
                        <a:solidFill>
                          <a:srgbClr val="FFFFFF"/>
                        </a:solidFill>
                        <a:latin typeface="Varela Round"/>
                        <a:ea typeface="Varela Round"/>
                        <a:cs typeface="Varela Round"/>
                        <a:sym typeface="Varela Round"/>
                      </a:endParaRPr>
                    </a:p>
                    <a:p>
                      <a:pPr marL="0" lvl="0" indent="0" algn="ctr" rtl="0">
                        <a:lnSpc>
                          <a:spcPct val="115000"/>
                        </a:lnSpc>
                        <a:spcBef>
                          <a:spcPts val="0"/>
                        </a:spcBef>
                        <a:spcAft>
                          <a:spcPts val="0"/>
                        </a:spcAft>
                        <a:buNone/>
                      </a:pPr>
                      <a:endParaRPr b="1" dirty="0">
                        <a:solidFill>
                          <a:srgbClr val="FFFFFF"/>
                        </a:solidFill>
                        <a:latin typeface="Varela Round"/>
                        <a:ea typeface="Varela Round"/>
                        <a:cs typeface="Varela Round"/>
                        <a:sym typeface="Varela Round"/>
                      </a:endParaRPr>
                    </a:p>
                  </a:txBody>
                  <a:tcPr marL="91425" marR="91425" marT="91425" marB="91425"/>
                </a:tc>
                <a:tc>
                  <a:txBody>
                    <a:bodyPr/>
                    <a:lstStyle/>
                    <a:p>
                      <a:pPr marL="0" lvl="0" indent="0" algn="ctr" rtl="0">
                        <a:lnSpc>
                          <a:spcPct val="115000"/>
                        </a:lnSpc>
                        <a:spcBef>
                          <a:spcPts val="0"/>
                        </a:spcBef>
                        <a:spcAft>
                          <a:spcPts val="0"/>
                        </a:spcAft>
                        <a:buNone/>
                      </a:pPr>
                      <a:r>
                        <a:rPr lang="en" b="1" dirty="0">
                          <a:solidFill>
                            <a:srgbClr val="FFFFFF"/>
                          </a:solidFill>
                          <a:latin typeface="Varela Round"/>
                          <a:ea typeface="Varela Round"/>
                          <a:cs typeface="Varela Round"/>
                          <a:sym typeface="Varela Round"/>
                        </a:rPr>
                        <a:t>Techniques </a:t>
                      </a:r>
                      <a:endParaRPr b="1" dirty="0">
                        <a:solidFill>
                          <a:srgbClr val="FFFFFF"/>
                        </a:solidFill>
                        <a:latin typeface="Varela Round"/>
                        <a:ea typeface="Varela Round"/>
                        <a:cs typeface="Varela Round"/>
                        <a:sym typeface="Varela Round"/>
                      </a:endParaRPr>
                    </a:p>
                    <a:p>
                      <a:pPr marL="0" lvl="0" indent="0" algn="ctr" rtl="0">
                        <a:lnSpc>
                          <a:spcPct val="115000"/>
                        </a:lnSpc>
                        <a:spcBef>
                          <a:spcPts val="0"/>
                        </a:spcBef>
                        <a:spcAft>
                          <a:spcPts val="0"/>
                        </a:spcAft>
                        <a:buNone/>
                      </a:pPr>
                      <a:r>
                        <a:rPr lang="en" b="1" dirty="0">
                          <a:solidFill>
                            <a:srgbClr val="FFFFFF"/>
                          </a:solidFill>
                          <a:latin typeface="Varela Round"/>
                          <a:ea typeface="Varela Round"/>
                          <a:cs typeface="Varela Round"/>
                          <a:sym typeface="Varela Round"/>
                        </a:rPr>
                        <a:t>used</a:t>
                      </a:r>
                      <a:endParaRPr b="1" dirty="0">
                        <a:solidFill>
                          <a:srgbClr val="FFFFFF"/>
                        </a:solidFill>
                        <a:latin typeface="Varela Round"/>
                        <a:ea typeface="Varela Round"/>
                        <a:cs typeface="Varela Round"/>
                        <a:sym typeface="Varela Round"/>
                      </a:endParaRPr>
                    </a:p>
                  </a:txBody>
                  <a:tcPr marL="91425" marR="91425" marT="91425" marB="91425"/>
                </a:tc>
                <a:tc>
                  <a:txBody>
                    <a:bodyPr/>
                    <a:lstStyle/>
                    <a:p>
                      <a:pPr marL="0" lvl="0" indent="0" algn="ctr" rtl="0">
                        <a:lnSpc>
                          <a:spcPct val="115000"/>
                        </a:lnSpc>
                        <a:spcBef>
                          <a:spcPts val="0"/>
                        </a:spcBef>
                        <a:spcAft>
                          <a:spcPts val="0"/>
                        </a:spcAft>
                        <a:buNone/>
                      </a:pPr>
                      <a:r>
                        <a:rPr lang="en" b="1">
                          <a:solidFill>
                            <a:srgbClr val="FFFFFF"/>
                          </a:solidFill>
                          <a:latin typeface="Varela Round"/>
                          <a:ea typeface="Varela Round"/>
                          <a:cs typeface="Varela Round"/>
                          <a:sym typeface="Varela Round"/>
                        </a:rPr>
                        <a:t>Benefits</a:t>
                      </a:r>
                      <a:endParaRPr b="1">
                        <a:solidFill>
                          <a:srgbClr val="FFFFFF"/>
                        </a:solidFill>
                        <a:latin typeface="Varela Round"/>
                        <a:ea typeface="Varela Round"/>
                        <a:cs typeface="Varela Round"/>
                        <a:sym typeface="Varela Round"/>
                      </a:endParaRPr>
                    </a:p>
                  </a:txBody>
                  <a:tcPr marL="91425" marR="91425" marT="91425" marB="91425"/>
                </a:tc>
                <a:tc>
                  <a:txBody>
                    <a:bodyPr/>
                    <a:lstStyle/>
                    <a:p>
                      <a:pPr marL="0" lvl="0" indent="0" algn="ctr" rtl="0">
                        <a:lnSpc>
                          <a:spcPct val="115000"/>
                        </a:lnSpc>
                        <a:spcBef>
                          <a:spcPts val="0"/>
                        </a:spcBef>
                        <a:spcAft>
                          <a:spcPts val="0"/>
                        </a:spcAft>
                        <a:buNone/>
                      </a:pPr>
                      <a:r>
                        <a:rPr lang="en" b="1">
                          <a:solidFill>
                            <a:srgbClr val="FFFFFF"/>
                          </a:solidFill>
                          <a:latin typeface="Varela Round"/>
                          <a:ea typeface="Varela Round"/>
                          <a:cs typeface="Varela Round"/>
                          <a:sym typeface="Varela Round"/>
                        </a:rPr>
                        <a:t>Hardware</a:t>
                      </a:r>
                      <a:endParaRPr b="1">
                        <a:solidFill>
                          <a:srgbClr val="FFFFFF"/>
                        </a:solidFill>
                        <a:latin typeface="Varela Round"/>
                        <a:ea typeface="Varela Round"/>
                        <a:cs typeface="Varela Round"/>
                        <a:sym typeface="Varela Round"/>
                      </a:endParaRPr>
                    </a:p>
                  </a:txBody>
                  <a:tcPr marL="91425" marR="91425" marT="91425" marB="91425"/>
                </a:tc>
                <a:extLst>
                  <a:ext uri="{0D108BD9-81ED-4DB2-BD59-A6C34878D82A}">
                    <a16:rowId xmlns:a16="http://schemas.microsoft.com/office/drawing/2014/main" val="10000"/>
                  </a:ext>
                </a:extLst>
              </a:tr>
              <a:tr h="992100">
                <a:tc>
                  <a:txBody>
                    <a:bodyPr/>
                    <a:lstStyle/>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OPTIMIZE </a:t>
                      </a:r>
                      <a:endParaRPr sz="1200" dirty="0">
                        <a:solidFill>
                          <a:schemeClr val="accent1"/>
                        </a:solidFill>
                        <a:latin typeface="Work Sans"/>
                        <a:ea typeface="Work Sans"/>
                        <a:cs typeface="Work Sans"/>
                        <a:sym typeface="Work Sans"/>
                      </a:endParaRPr>
                    </a:p>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FOR SIZE</a:t>
                      </a:r>
                      <a:endParaRPr sz="1200" dirty="0">
                        <a:solidFill>
                          <a:schemeClr val="accent1"/>
                        </a:solidFill>
                        <a:latin typeface="Work Sans"/>
                        <a:ea typeface="Work Sans"/>
                        <a:cs typeface="Work Sans"/>
                        <a:sym typeface="Work Sans"/>
                      </a:endParaRPr>
                    </a:p>
                  </a:txBody>
                  <a:tcPr marL="91425" marR="91425" marT="91425" marB="91425"/>
                </a:tc>
                <a:tc>
                  <a:txBody>
                    <a:bodyPr/>
                    <a:lstStyle/>
                    <a:p>
                      <a:pPr marL="0" lvl="0" indent="0" algn="ctr" rtl="0">
                        <a:lnSpc>
                          <a:spcPct val="115000"/>
                        </a:lnSpc>
                        <a:spcBef>
                          <a:spcPts val="0"/>
                        </a:spcBef>
                        <a:spcAft>
                          <a:spcPts val="0"/>
                        </a:spcAft>
                        <a:buNone/>
                      </a:pPr>
                      <a:r>
                        <a:rPr lang="en" sz="1200">
                          <a:solidFill>
                            <a:schemeClr val="accent1"/>
                          </a:solidFill>
                          <a:latin typeface="Work Sans"/>
                          <a:ea typeface="Work Sans"/>
                          <a:cs typeface="Work Sans"/>
                          <a:sym typeface="Work Sans"/>
                        </a:rPr>
                        <a:t>Hybrid </a:t>
                      </a:r>
                      <a:endParaRPr sz="1200">
                        <a:solidFill>
                          <a:schemeClr val="accent1"/>
                        </a:solidFill>
                        <a:latin typeface="Work Sans"/>
                        <a:ea typeface="Work Sans"/>
                        <a:cs typeface="Work Sans"/>
                        <a:sym typeface="Work Sans"/>
                      </a:endParaRPr>
                    </a:p>
                    <a:p>
                      <a:pPr marL="0" lvl="0" indent="0" algn="ctr" rtl="0">
                        <a:lnSpc>
                          <a:spcPct val="115000"/>
                        </a:lnSpc>
                        <a:spcBef>
                          <a:spcPts val="0"/>
                        </a:spcBef>
                        <a:spcAft>
                          <a:spcPts val="0"/>
                        </a:spcAft>
                        <a:buNone/>
                      </a:pPr>
                      <a:r>
                        <a:rPr lang="en" sz="1200">
                          <a:solidFill>
                            <a:schemeClr val="accent1"/>
                          </a:solidFill>
                          <a:latin typeface="Work Sans"/>
                          <a:ea typeface="Work Sans"/>
                          <a:cs typeface="Work Sans"/>
                          <a:sym typeface="Work Sans"/>
                        </a:rPr>
                        <a:t>operations</a:t>
                      </a:r>
                      <a:endParaRPr sz="1200">
                        <a:solidFill>
                          <a:schemeClr val="accent1"/>
                        </a:solidFill>
                        <a:latin typeface="Work Sans"/>
                        <a:ea typeface="Work Sans"/>
                        <a:cs typeface="Work Sans"/>
                        <a:sym typeface="Work Sans"/>
                      </a:endParaRPr>
                    </a:p>
                  </a:txBody>
                  <a:tcPr marL="91425" marR="91425" marT="91425" marB="91425"/>
                </a:tc>
                <a:tc>
                  <a:txBody>
                    <a:bodyPr/>
                    <a:lstStyle/>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4x smaller</a:t>
                      </a:r>
                      <a:endParaRPr sz="1200" dirty="0">
                        <a:solidFill>
                          <a:schemeClr val="accent1"/>
                        </a:solidFill>
                        <a:latin typeface="Work Sans"/>
                        <a:ea typeface="Work Sans"/>
                        <a:cs typeface="Work Sans"/>
                        <a:sym typeface="Work Sans"/>
                      </a:endParaRPr>
                    </a:p>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2-3x speedup</a:t>
                      </a:r>
                      <a:endParaRPr sz="1200" dirty="0">
                        <a:solidFill>
                          <a:schemeClr val="accent1"/>
                        </a:solidFill>
                        <a:latin typeface="Work Sans"/>
                        <a:ea typeface="Work Sans"/>
                        <a:cs typeface="Work Sans"/>
                        <a:sym typeface="Work Sans"/>
                      </a:endParaRPr>
                    </a:p>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Accuracy</a:t>
                      </a:r>
                      <a:endParaRPr sz="1200" dirty="0">
                        <a:solidFill>
                          <a:schemeClr val="accent1"/>
                        </a:solidFill>
                        <a:latin typeface="Work Sans"/>
                        <a:ea typeface="Work Sans"/>
                        <a:cs typeface="Work Sans"/>
                        <a:sym typeface="Work Sans"/>
                      </a:endParaRPr>
                    </a:p>
                  </a:txBody>
                  <a:tcPr marL="91425" marR="91425" marT="91425" marB="91425"/>
                </a:tc>
                <a:tc>
                  <a:txBody>
                    <a:bodyPr/>
                    <a:lstStyle/>
                    <a:p>
                      <a:pPr marL="0" lvl="0" indent="0" algn="ctr" rtl="0">
                        <a:lnSpc>
                          <a:spcPct val="115000"/>
                        </a:lnSpc>
                        <a:spcBef>
                          <a:spcPts val="0"/>
                        </a:spcBef>
                        <a:spcAft>
                          <a:spcPts val="0"/>
                        </a:spcAft>
                        <a:buNone/>
                      </a:pPr>
                      <a:r>
                        <a:rPr lang="en" sz="1200">
                          <a:solidFill>
                            <a:schemeClr val="accent1"/>
                          </a:solidFill>
                          <a:latin typeface="Work Sans"/>
                          <a:ea typeface="Work Sans"/>
                          <a:cs typeface="Work Sans"/>
                          <a:sym typeface="Work Sans"/>
                        </a:rPr>
                        <a:t>CPU</a:t>
                      </a:r>
                      <a:endParaRPr sz="1200">
                        <a:solidFill>
                          <a:schemeClr val="accent1"/>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1"/>
                  </a:ext>
                </a:extLst>
              </a:tr>
              <a:tr h="715100">
                <a:tc>
                  <a:txBody>
                    <a:bodyPr/>
                    <a:lstStyle/>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DEFAULT</a:t>
                      </a:r>
                      <a:endParaRPr sz="1200" dirty="0">
                        <a:solidFill>
                          <a:schemeClr val="accent1"/>
                        </a:solidFill>
                        <a:latin typeface="Work Sans"/>
                        <a:ea typeface="Work Sans"/>
                        <a:cs typeface="Work Sans"/>
                        <a:sym typeface="Work Sans"/>
                      </a:endParaRPr>
                    </a:p>
                  </a:txBody>
                  <a:tcPr marL="91425" marR="91425" marT="91425" marB="91425"/>
                </a:tc>
                <a:tc>
                  <a:txBody>
                    <a:bodyPr/>
                    <a:lstStyle/>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Integer Quantization</a:t>
                      </a:r>
                      <a:endParaRPr sz="1200" dirty="0">
                        <a:solidFill>
                          <a:schemeClr val="accent1"/>
                        </a:solidFill>
                        <a:latin typeface="Work Sans"/>
                        <a:ea typeface="Work Sans"/>
                        <a:cs typeface="Work Sans"/>
                        <a:sym typeface="Work Sans"/>
                      </a:endParaRPr>
                    </a:p>
                  </a:txBody>
                  <a:tcPr marL="91425" marR="91425" marT="91425" marB="91425"/>
                </a:tc>
                <a:tc>
                  <a:txBody>
                    <a:bodyPr/>
                    <a:lstStyle/>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4x smaller</a:t>
                      </a:r>
                      <a:endParaRPr sz="1200" dirty="0">
                        <a:solidFill>
                          <a:schemeClr val="accent1"/>
                        </a:solidFill>
                        <a:latin typeface="Work Sans"/>
                        <a:ea typeface="Work Sans"/>
                        <a:cs typeface="Work Sans"/>
                        <a:sym typeface="Work Sans"/>
                      </a:endParaRPr>
                    </a:p>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More speedup</a:t>
                      </a:r>
                      <a:endParaRPr sz="1200" dirty="0">
                        <a:solidFill>
                          <a:schemeClr val="accent1"/>
                        </a:solidFill>
                        <a:latin typeface="Work Sans"/>
                        <a:ea typeface="Work Sans"/>
                        <a:cs typeface="Work Sans"/>
                        <a:sym typeface="Work Sans"/>
                      </a:endParaRPr>
                    </a:p>
                  </a:txBody>
                  <a:tcPr marL="91425" marR="91425" marT="91425" marB="91425"/>
                </a:tc>
                <a:tc>
                  <a:txBody>
                    <a:bodyPr/>
                    <a:lstStyle/>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CPU, </a:t>
                      </a:r>
                      <a:endParaRPr sz="1200" dirty="0">
                        <a:solidFill>
                          <a:schemeClr val="accent1"/>
                        </a:solidFill>
                        <a:latin typeface="Work Sans"/>
                        <a:ea typeface="Work Sans"/>
                        <a:cs typeface="Work Sans"/>
                        <a:sym typeface="Work Sans"/>
                      </a:endParaRPr>
                    </a:p>
                    <a:p>
                      <a:pPr marL="0" lvl="0" indent="0" algn="ctr" rtl="0">
                        <a:lnSpc>
                          <a:spcPct val="115000"/>
                        </a:lnSpc>
                        <a:spcBef>
                          <a:spcPts val="0"/>
                        </a:spcBef>
                        <a:spcAft>
                          <a:spcPts val="0"/>
                        </a:spcAft>
                        <a:buNone/>
                      </a:pPr>
                      <a:r>
                        <a:rPr lang="en" sz="1200" dirty="0">
                          <a:solidFill>
                            <a:schemeClr val="accent1"/>
                          </a:solidFill>
                          <a:latin typeface="Work Sans"/>
                          <a:ea typeface="Work Sans"/>
                          <a:cs typeface="Work Sans"/>
                          <a:sym typeface="Work Sans"/>
                        </a:rPr>
                        <a:t>Edge TPU etc.</a:t>
                      </a:r>
                      <a:endParaRPr sz="1200" dirty="0">
                        <a:solidFill>
                          <a:schemeClr val="accent1"/>
                        </a:solidFill>
                        <a:latin typeface="Work Sans"/>
                        <a:ea typeface="Work Sans"/>
                        <a:cs typeface="Work Sans"/>
                        <a:sym typeface="Work Sans"/>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63"/>
          <p:cNvPicPr preferRelativeResize="0"/>
          <p:nvPr/>
        </p:nvPicPr>
        <p:blipFill>
          <a:blip r:embed="rId3">
            <a:alphaModFix/>
          </a:blip>
          <a:stretch>
            <a:fillRect/>
          </a:stretch>
        </p:blipFill>
        <p:spPr>
          <a:xfrm>
            <a:off x="1615150" y="158921"/>
            <a:ext cx="6142574" cy="4494707"/>
          </a:xfrm>
          <a:prstGeom prst="rect">
            <a:avLst/>
          </a:prstGeom>
          <a:noFill/>
          <a:ln>
            <a:noFill/>
          </a:ln>
        </p:spPr>
      </p:pic>
      <p:sp>
        <p:nvSpPr>
          <p:cNvPr id="484" name="Google Shape;484;p63"/>
          <p:cNvSpPr txBox="1">
            <a:spLocks noGrp="1"/>
          </p:cNvSpPr>
          <p:nvPr>
            <p:ph type="ctrTitle"/>
          </p:nvPr>
        </p:nvSpPr>
        <p:spPr>
          <a:xfrm flipH="1">
            <a:off x="2486100" y="1525800"/>
            <a:ext cx="4171800" cy="177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PYTHON IMPLEMENTATION</a:t>
            </a:r>
            <a:endParaRPr sz="3200"/>
          </a:p>
        </p:txBody>
      </p:sp>
      <p:pic>
        <p:nvPicPr>
          <p:cNvPr id="485" name="Google Shape;485;p63"/>
          <p:cNvPicPr preferRelativeResize="0"/>
          <p:nvPr/>
        </p:nvPicPr>
        <p:blipFill>
          <a:blip r:embed="rId4">
            <a:alphaModFix/>
          </a:blip>
          <a:stretch>
            <a:fillRect/>
          </a:stretch>
        </p:blipFill>
        <p:spPr>
          <a:xfrm>
            <a:off x="6657900" y="-313730"/>
            <a:ext cx="855107" cy="853725"/>
          </a:xfrm>
          <a:prstGeom prst="rect">
            <a:avLst/>
          </a:prstGeom>
          <a:noFill/>
          <a:ln>
            <a:noFill/>
          </a:ln>
        </p:spPr>
      </p:pic>
      <p:pic>
        <p:nvPicPr>
          <p:cNvPr id="486" name="Google Shape;486;p63"/>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487" name="Google Shape;487;p63"/>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488" name="Google Shape;488;p63"/>
          <p:cNvPicPr preferRelativeResize="0"/>
          <p:nvPr/>
        </p:nvPicPr>
        <p:blipFill>
          <a:blip r:embed="rId5">
            <a:alphaModFix/>
          </a:blip>
          <a:stretch>
            <a:fillRect/>
          </a:stretch>
        </p:blipFill>
        <p:spPr>
          <a:xfrm>
            <a:off x="-527776" y="4455254"/>
            <a:ext cx="1778952" cy="296500"/>
          </a:xfrm>
          <a:prstGeom prst="rect">
            <a:avLst/>
          </a:prstGeom>
          <a:noFill/>
          <a:ln>
            <a:noFill/>
          </a:ln>
        </p:spPr>
      </p:pic>
      <p:pic>
        <p:nvPicPr>
          <p:cNvPr id="489" name="Google Shape;489;p63"/>
          <p:cNvPicPr preferRelativeResize="0"/>
          <p:nvPr/>
        </p:nvPicPr>
        <p:blipFill>
          <a:blip r:embed="rId6">
            <a:alphaModFix/>
          </a:blip>
          <a:stretch>
            <a:fillRect/>
          </a:stretch>
        </p:blipFill>
        <p:spPr>
          <a:xfrm rot="2105642">
            <a:off x="-212687" y="2209628"/>
            <a:ext cx="880667" cy="699903"/>
          </a:xfrm>
          <a:prstGeom prst="rect">
            <a:avLst/>
          </a:prstGeom>
          <a:noFill/>
          <a:ln>
            <a:noFill/>
          </a:ln>
        </p:spPr>
      </p:pic>
      <p:pic>
        <p:nvPicPr>
          <p:cNvPr id="490" name="Google Shape;490;p63"/>
          <p:cNvPicPr preferRelativeResize="0"/>
          <p:nvPr/>
        </p:nvPicPr>
        <p:blipFill>
          <a:blip r:embed="rId4">
            <a:alphaModFix/>
          </a:blip>
          <a:stretch>
            <a:fillRect/>
          </a:stretch>
        </p:blipFill>
        <p:spPr>
          <a:xfrm rot="2298421">
            <a:off x="923475" y="719695"/>
            <a:ext cx="855107" cy="853726"/>
          </a:xfrm>
          <a:prstGeom prst="rect">
            <a:avLst/>
          </a:prstGeom>
          <a:noFill/>
          <a:ln>
            <a:noFill/>
          </a:ln>
        </p:spPr>
      </p:pic>
      <p:pic>
        <p:nvPicPr>
          <p:cNvPr id="491" name="Google Shape;491;p63"/>
          <p:cNvPicPr preferRelativeResize="0"/>
          <p:nvPr/>
        </p:nvPicPr>
        <p:blipFill rotWithShape="1">
          <a:blip r:embed="rId7">
            <a:alphaModFix/>
          </a:blip>
          <a:srcRect/>
          <a:stretch/>
        </p:blipFill>
        <p:spPr>
          <a:xfrm rot="2298419">
            <a:off x="7930275" y="4493619"/>
            <a:ext cx="855107" cy="853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239933"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to convert images to .npy format</a:t>
            </a:r>
            <a:endParaRPr dirty="0"/>
          </a:p>
        </p:txBody>
      </p:sp>
      <p:pic>
        <p:nvPicPr>
          <p:cNvPr id="5" name="Picture 4">
            <a:extLst>
              <a:ext uri="{FF2B5EF4-FFF2-40B4-BE49-F238E27FC236}">
                <a16:creationId xmlns:a16="http://schemas.microsoft.com/office/drawing/2014/main" id="{A8F549FD-6FAE-4FB8-A82E-7F7A89216D1A}"/>
              </a:ext>
            </a:extLst>
          </p:cNvPr>
          <p:cNvPicPr>
            <a:picLocks noChangeAspect="1"/>
          </p:cNvPicPr>
          <p:nvPr/>
        </p:nvPicPr>
        <p:blipFill>
          <a:blip r:embed="rId3"/>
          <a:stretch>
            <a:fillRect/>
          </a:stretch>
        </p:blipFill>
        <p:spPr>
          <a:xfrm>
            <a:off x="1130540" y="742950"/>
            <a:ext cx="7587165" cy="3875328"/>
          </a:xfrm>
          <a:prstGeom prst="rect">
            <a:avLst/>
          </a:prstGeom>
        </p:spPr>
      </p:pic>
    </p:spTree>
    <p:extLst>
      <p:ext uri="{BB962C8B-B14F-4D97-AF65-F5344CB8AC3E}">
        <p14:creationId xmlns:p14="http://schemas.microsoft.com/office/powerpoint/2010/main" val="938452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353910"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to convert images to .npy format</a:t>
            </a:r>
            <a:endParaRPr dirty="0"/>
          </a:p>
        </p:txBody>
      </p:sp>
      <p:pic>
        <p:nvPicPr>
          <p:cNvPr id="5" name="Picture 4">
            <a:extLst>
              <a:ext uri="{FF2B5EF4-FFF2-40B4-BE49-F238E27FC236}">
                <a16:creationId xmlns:a16="http://schemas.microsoft.com/office/drawing/2014/main" id="{967CDE2F-EE9C-4904-9A40-BA96AEEDF6A0}"/>
              </a:ext>
            </a:extLst>
          </p:cNvPr>
          <p:cNvPicPr>
            <a:picLocks noChangeAspect="1"/>
          </p:cNvPicPr>
          <p:nvPr/>
        </p:nvPicPr>
        <p:blipFill>
          <a:blip r:embed="rId3"/>
          <a:stretch>
            <a:fillRect/>
          </a:stretch>
        </p:blipFill>
        <p:spPr>
          <a:xfrm>
            <a:off x="1055750" y="924090"/>
            <a:ext cx="7838867" cy="3295319"/>
          </a:xfrm>
          <a:prstGeom prst="rect">
            <a:avLst/>
          </a:prstGeom>
        </p:spPr>
      </p:pic>
    </p:spTree>
    <p:extLst>
      <p:ext uri="{BB962C8B-B14F-4D97-AF65-F5344CB8AC3E}">
        <p14:creationId xmlns:p14="http://schemas.microsoft.com/office/powerpoint/2010/main" val="174861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to convert images to .npy format</a:t>
            </a:r>
            <a:endParaRPr dirty="0"/>
          </a:p>
        </p:txBody>
      </p:sp>
      <p:pic>
        <p:nvPicPr>
          <p:cNvPr id="5" name="Picture 4">
            <a:extLst>
              <a:ext uri="{FF2B5EF4-FFF2-40B4-BE49-F238E27FC236}">
                <a16:creationId xmlns:a16="http://schemas.microsoft.com/office/drawing/2014/main" id="{11106CAF-2598-4A15-93A1-E52DE46BCD9B}"/>
              </a:ext>
            </a:extLst>
          </p:cNvPr>
          <p:cNvPicPr>
            <a:picLocks noChangeAspect="1"/>
          </p:cNvPicPr>
          <p:nvPr/>
        </p:nvPicPr>
        <p:blipFill>
          <a:blip r:embed="rId3"/>
          <a:stretch>
            <a:fillRect/>
          </a:stretch>
        </p:blipFill>
        <p:spPr>
          <a:xfrm>
            <a:off x="1219198" y="318474"/>
            <a:ext cx="7744691" cy="2828604"/>
          </a:xfrm>
          <a:prstGeom prst="rect">
            <a:avLst/>
          </a:prstGeom>
        </p:spPr>
      </p:pic>
      <p:pic>
        <p:nvPicPr>
          <p:cNvPr id="7" name="Picture 6">
            <a:extLst>
              <a:ext uri="{FF2B5EF4-FFF2-40B4-BE49-F238E27FC236}">
                <a16:creationId xmlns:a16="http://schemas.microsoft.com/office/drawing/2014/main" id="{EEFD7B0B-9098-4C25-BDA0-F1532B769955}"/>
              </a:ext>
            </a:extLst>
          </p:cNvPr>
          <p:cNvPicPr>
            <a:picLocks noChangeAspect="1"/>
          </p:cNvPicPr>
          <p:nvPr/>
        </p:nvPicPr>
        <p:blipFill>
          <a:blip r:embed="rId4"/>
          <a:stretch>
            <a:fillRect/>
          </a:stretch>
        </p:blipFill>
        <p:spPr>
          <a:xfrm>
            <a:off x="1219197" y="3147078"/>
            <a:ext cx="7744691" cy="1426654"/>
          </a:xfrm>
          <a:prstGeom prst="rect">
            <a:avLst/>
          </a:prstGeom>
        </p:spPr>
      </p:pic>
    </p:spTree>
    <p:extLst>
      <p:ext uri="{BB962C8B-B14F-4D97-AF65-F5344CB8AC3E}">
        <p14:creationId xmlns:p14="http://schemas.microsoft.com/office/powerpoint/2010/main" val="2061464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353911"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for CNN model </a:t>
            </a:r>
            <a:endParaRPr dirty="0"/>
          </a:p>
        </p:txBody>
      </p:sp>
      <p:pic>
        <p:nvPicPr>
          <p:cNvPr id="3" name="Picture 2">
            <a:extLst>
              <a:ext uri="{FF2B5EF4-FFF2-40B4-BE49-F238E27FC236}">
                <a16:creationId xmlns:a16="http://schemas.microsoft.com/office/drawing/2014/main" id="{47311C98-44FD-477B-9050-D72E32722A8C}"/>
              </a:ext>
            </a:extLst>
          </p:cNvPr>
          <p:cNvPicPr>
            <a:picLocks noChangeAspect="1"/>
          </p:cNvPicPr>
          <p:nvPr/>
        </p:nvPicPr>
        <p:blipFill>
          <a:blip r:embed="rId3"/>
          <a:stretch>
            <a:fillRect/>
          </a:stretch>
        </p:blipFill>
        <p:spPr>
          <a:xfrm>
            <a:off x="796789" y="985784"/>
            <a:ext cx="8104909" cy="3316052"/>
          </a:xfrm>
          <a:prstGeom prst="rect">
            <a:avLst/>
          </a:prstGeom>
        </p:spPr>
      </p:pic>
    </p:spTree>
    <p:extLst>
      <p:ext uri="{BB962C8B-B14F-4D97-AF65-F5344CB8AC3E}">
        <p14:creationId xmlns:p14="http://schemas.microsoft.com/office/powerpoint/2010/main" val="1604567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353911"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for CNN model </a:t>
            </a:r>
            <a:endParaRPr dirty="0"/>
          </a:p>
        </p:txBody>
      </p:sp>
      <p:pic>
        <p:nvPicPr>
          <p:cNvPr id="3" name="Picture 2">
            <a:extLst>
              <a:ext uri="{FF2B5EF4-FFF2-40B4-BE49-F238E27FC236}">
                <a16:creationId xmlns:a16="http://schemas.microsoft.com/office/drawing/2014/main" id="{70902EA4-D9AC-4116-B2D4-035835F7D26E}"/>
              </a:ext>
            </a:extLst>
          </p:cNvPr>
          <p:cNvPicPr>
            <a:picLocks noChangeAspect="1"/>
          </p:cNvPicPr>
          <p:nvPr/>
        </p:nvPicPr>
        <p:blipFill>
          <a:blip r:embed="rId3"/>
          <a:stretch>
            <a:fillRect/>
          </a:stretch>
        </p:blipFill>
        <p:spPr>
          <a:xfrm>
            <a:off x="699806" y="921352"/>
            <a:ext cx="8347211" cy="3479197"/>
          </a:xfrm>
          <a:prstGeom prst="rect">
            <a:avLst/>
          </a:prstGeom>
        </p:spPr>
      </p:pic>
    </p:spTree>
    <p:extLst>
      <p:ext uri="{BB962C8B-B14F-4D97-AF65-F5344CB8AC3E}">
        <p14:creationId xmlns:p14="http://schemas.microsoft.com/office/powerpoint/2010/main" val="4175646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423773"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for CNN model </a:t>
            </a:r>
            <a:endParaRPr dirty="0"/>
          </a:p>
        </p:txBody>
      </p:sp>
      <p:pic>
        <p:nvPicPr>
          <p:cNvPr id="3" name="Picture 2">
            <a:extLst>
              <a:ext uri="{FF2B5EF4-FFF2-40B4-BE49-F238E27FC236}">
                <a16:creationId xmlns:a16="http://schemas.microsoft.com/office/drawing/2014/main" id="{CA287C1F-F4AD-4A7D-8A48-8AAF588915E6}"/>
              </a:ext>
            </a:extLst>
          </p:cNvPr>
          <p:cNvPicPr>
            <a:picLocks noChangeAspect="1"/>
          </p:cNvPicPr>
          <p:nvPr/>
        </p:nvPicPr>
        <p:blipFill>
          <a:blip r:embed="rId3"/>
          <a:stretch>
            <a:fillRect/>
          </a:stretch>
        </p:blipFill>
        <p:spPr>
          <a:xfrm>
            <a:off x="644237" y="953493"/>
            <a:ext cx="8416636" cy="3299851"/>
          </a:xfrm>
          <a:prstGeom prst="rect">
            <a:avLst/>
          </a:prstGeom>
        </p:spPr>
      </p:pic>
    </p:spTree>
    <p:extLst>
      <p:ext uri="{BB962C8B-B14F-4D97-AF65-F5344CB8AC3E}">
        <p14:creationId xmlns:p14="http://schemas.microsoft.com/office/powerpoint/2010/main" val="39406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4"/>
          <p:cNvSpPr txBox="1">
            <a:spLocks noGrp="1"/>
          </p:cNvSpPr>
          <p:nvPr>
            <p:ph type="title" idx="15"/>
          </p:nvPr>
        </p:nvSpPr>
        <p:spPr>
          <a:xfrm rot="-5400000">
            <a:off x="-1014638"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pic>
        <p:nvPicPr>
          <p:cNvPr id="263" name="Google Shape;263;p44"/>
          <p:cNvPicPr preferRelativeResize="0"/>
          <p:nvPr/>
        </p:nvPicPr>
        <p:blipFill rotWithShape="1">
          <a:blip r:embed="rId3">
            <a:alphaModFix/>
          </a:blip>
          <a:srcRect t="7911" b="7920"/>
          <a:stretch/>
        </p:blipFill>
        <p:spPr>
          <a:xfrm>
            <a:off x="1250835" y="1064074"/>
            <a:ext cx="1117253" cy="1125902"/>
          </a:xfrm>
          <a:prstGeom prst="rect">
            <a:avLst/>
          </a:prstGeom>
          <a:noFill/>
          <a:ln>
            <a:noFill/>
          </a:ln>
        </p:spPr>
      </p:pic>
      <p:pic>
        <p:nvPicPr>
          <p:cNvPr id="264" name="Google Shape;264;p44"/>
          <p:cNvPicPr preferRelativeResize="0"/>
          <p:nvPr/>
        </p:nvPicPr>
        <p:blipFill rotWithShape="1">
          <a:blip r:embed="rId4">
            <a:alphaModFix/>
          </a:blip>
          <a:srcRect t="4636" b="4636"/>
          <a:stretch/>
        </p:blipFill>
        <p:spPr>
          <a:xfrm>
            <a:off x="2150902" y="1006051"/>
            <a:ext cx="966061" cy="1228500"/>
          </a:xfrm>
          <a:prstGeom prst="rect">
            <a:avLst/>
          </a:prstGeom>
          <a:noFill/>
          <a:ln>
            <a:noFill/>
          </a:ln>
        </p:spPr>
      </p:pic>
      <p:sp>
        <p:nvSpPr>
          <p:cNvPr id="265" name="Google Shape;265;p44"/>
          <p:cNvSpPr txBox="1">
            <a:spLocks noGrp="1"/>
          </p:cNvSpPr>
          <p:nvPr>
            <p:ph type="ctrTitle"/>
          </p:nvPr>
        </p:nvSpPr>
        <p:spPr>
          <a:xfrm flipH="1">
            <a:off x="3013175" y="1422850"/>
            <a:ext cx="185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GESTURE RECOGNITION</a:t>
            </a:r>
            <a:endParaRPr/>
          </a:p>
        </p:txBody>
      </p:sp>
      <p:sp>
        <p:nvSpPr>
          <p:cNvPr id="266" name="Google Shape;266;p44"/>
          <p:cNvSpPr txBox="1">
            <a:spLocks noGrp="1"/>
          </p:cNvSpPr>
          <p:nvPr>
            <p:ph type="ctrTitle" idx="3"/>
          </p:nvPr>
        </p:nvSpPr>
        <p:spPr>
          <a:xfrm flipH="1">
            <a:off x="3057050" y="3270225"/>
            <a:ext cx="2116500" cy="62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QUANTIZATION</a:t>
            </a:r>
            <a:endParaRPr/>
          </a:p>
        </p:txBody>
      </p:sp>
      <p:sp>
        <p:nvSpPr>
          <p:cNvPr id="267" name="Google Shape;267;p44"/>
          <p:cNvSpPr txBox="1">
            <a:spLocks noGrp="1"/>
          </p:cNvSpPr>
          <p:nvPr>
            <p:ph type="ctrTitle" idx="6"/>
          </p:nvPr>
        </p:nvSpPr>
        <p:spPr>
          <a:xfrm flipH="1">
            <a:off x="6806350" y="1422838"/>
            <a:ext cx="185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TENSORFLOW LITE</a:t>
            </a:r>
            <a:endParaRPr/>
          </a:p>
        </p:txBody>
      </p:sp>
      <p:sp>
        <p:nvSpPr>
          <p:cNvPr id="268" name="Google Shape;268;p44"/>
          <p:cNvSpPr txBox="1">
            <a:spLocks noGrp="1"/>
          </p:cNvSpPr>
          <p:nvPr>
            <p:ph type="ctrTitle" idx="9"/>
          </p:nvPr>
        </p:nvSpPr>
        <p:spPr>
          <a:xfrm flipH="1">
            <a:off x="6839199" y="3295724"/>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CODE</a:t>
            </a:r>
            <a:endParaRPr/>
          </a:p>
        </p:txBody>
      </p:sp>
      <p:pic>
        <p:nvPicPr>
          <p:cNvPr id="269" name="Google Shape;269;p44"/>
          <p:cNvPicPr preferRelativeResize="0"/>
          <p:nvPr/>
        </p:nvPicPr>
        <p:blipFill rotWithShape="1">
          <a:blip r:embed="rId3">
            <a:alphaModFix/>
          </a:blip>
          <a:srcRect t="7911" b="7920"/>
          <a:stretch/>
        </p:blipFill>
        <p:spPr>
          <a:xfrm>
            <a:off x="1239551" y="3120959"/>
            <a:ext cx="1139822" cy="1148654"/>
          </a:xfrm>
          <a:prstGeom prst="rect">
            <a:avLst/>
          </a:prstGeom>
          <a:noFill/>
          <a:ln>
            <a:noFill/>
          </a:ln>
        </p:spPr>
      </p:pic>
      <p:pic>
        <p:nvPicPr>
          <p:cNvPr id="270" name="Google Shape;270;p44"/>
          <p:cNvPicPr preferRelativeResize="0"/>
          <p:nvPr/>
        </p:nvPicPr>
        <p:blipFill rotWithShape="1">
          <a:blip r:embed="rId5">
            <a:alphaModFix/>
          </a:blip>
          <a:srcRect t="6822" b="6822"/>
          <a:stretch/>
        </p:blipFill>
        <p:spPr>
          <a:xfrm>
            <a:off x="5689424" y="1022059"/>
            <a:ext cx="1087326" cy="1179626"/>
          </a:xfrm>
          <a:prstGeom prst="rect">
            <a:avLst/>
          </a:prstGeom>
          <a:noFill/>
          <a:ln>
            <a:noFill/>
          </a:ln>
        </p:spPr>
      </p:pic>
      <p:pic>
        <p:nvPicPr>
          <p:cNvPr id="271" name="Google Shape;271;p44"/>
          <p:cNvPicPr preferRelativeResize="0"/>
          <p:nvPr/>
        </p:nvPicPr>
        <p:blipFill rotWithShape="1">
          <a:blip r:embed="rId3">
            <a:alphaModFix/>
          </a:blip>
          <a:srcRect t="7911" b="7920"/>
          <a:stretch/>
        </p:blipFill>
        <p:spPr>
          <a:xfrm>
            <a:off x="4871659" y="1036943"/>
            <a:ext cx="1139859" cy="1148684"/>
          </a:xfrm>
          <a:prstGeom prst="rect">
            <a:avLst/>
          </a:prstGeom>
          <a:noFill/>
          <a:ln>
            <a:noFill/>
          </a:ln>
        </p:spPr>
      </p:pic>
      <p:pic>
        <p:nvPicPr>
          <p:cNvPr id="272" name="Google Shape;272;p44"/>
          <p:cNvPicPr preferRelativeResize="0"/>
          <p:nvPr/>
        </p:nvPicPr>
        <p:blipFill rotWithShape="1">
          <a:blip r:embed="rId6">
            <a:alphaModFix/>
          </a:blip>
          <a:srcRect t="6747" b="6747"/>
          <a:stretch/>
        </p:blipFill>
        <p:spPr>
          <a:xfrm>
            <a:off x="2050330" y="3089671"/>
            <a:ext cx="1087361" cy="1179632"/>
          </a:xfrm>
          <a:prstGeom prst="rect">
            <a:avLst/>
          </a:prstGeom>
          <a:noFill/>
          <a:ln>
            <a:noFill/>
          </a:ln>
        </p:spPr>
      </p:pic>
      <p:pic>
        <p:nvPicPr>
          <p:cNvPr id="273" name="Google Shape;273;p44"/>
          <p:cNvPicPr preferRelativeResize="0"/>
          <p:nvPr/>
        </p:nvPicPr>
        <p:blipFill rotWithShape="1">
          <a:blip r:embed="rId3">
            <a:alphaModFix/>
          </a:blip>
          <a:srcRect t="7911" b="7920"/>
          <a:stretch/>
        </p:blipFill>
        <p:spPr>
          <a:xfrm>
            <a:off x="4868682" y="3114601"/>
            <a:ext cx="1145813" cy="1154702"/>
          </a:xfrm>
          <a:prstGeom prst="rect">
            <a:avLst/>
          </a:prstGeom>
          <a:noFill/>
          <a:ln>
            <a:noFill/>
          </a:ln>
        </p:spPr>
      </p:pic>
      <p:pic>
        <p:nvPicPr>
          <p:cNvPr id="274" name="Google Shape;274;p44"/>
          <p:cNvPicPr preferRelativeResize="0"/>
          <p:nvPr/>
        </p:nvPicPr>
        <p:blipFill rotWithShape="1">
          <a:blip r:embed="rId7">
            <a:alphaModFix/>
          </a:blip>
          <a:srcRect t="2705" b="2705"/>
          <a:stretch/>
        </p:blipFill>
        <p:spPr>
          <a:xfrm>
            <a:off x="5627000" y="3032916"/>
            <a:ext cx="1212175" cy="13151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353911"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for CNN model </a:t>
            </a:r>
            <a:endParaRPr dirty="0"/>
          </a:p>
        </p:txBody>
      </p:sp>
      <p:pic>
        <p:nvPicPr>
          <p:cNvPr id="5" name="Picture 4">
            <a:extLst>
              <a:ext uri="{FF2B5EF4-FFF2-40B4-BE49-F238E27FC236}">
                <a16:creationId xmlns:a16="http://schemas.microsoft.com/office/drawing/2014/main" id="{803B4BAF-AF45-43F0-B315-104C89C2EAD9}"/>
              </a:ext>
            </a:extLst>
          </p:cNvPr>
          <p:cNvPicPr>
            <a:picLocks noChangeAspect="1"/>
          </p:cNvPicPr>
          <p:nvPr/>
        </p:nvPicPr>
        <p:blipFill>
          <a:blip r:embed="rId3"/>
          <a:stretch>
            <a:fillRect/>
          </a:stretch>
        </p:blipFill>
        <p:spPr>
          <a:xfrm>
            <a:off x="665019" y="592282"/>
            <a:ext cx="8423564" cy="3808268"/>
          </a:xfrm>
          <a:prstGeom prst="rect">
            <a:avLst/>
          </a:prstGeom>
        </p:spPr>
      </p:pic>
    </p:spTree>
    <p:extLst>
      <p:ext uri="{BB962C8B-B14F-4D97-AF65-F5344CB8AC3E}">
        <p14:creationId xmlns:p14="http://schemas.microsoft.com/office/powerpoint/2010/main" val="3952186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353911"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for CNN model </a:t>
            </a:r>
            <a:endParaRPr dirty="0"/>
          </a:p>
        </p:txBody>
      </p:sp>
      <p:pic>
        <p:nvPicPr>
          <p:cNvPr id="5" name="Picture 4">
            <a:extLst>
              <a:ext uri="{FF2B5EF4-FFF2-40B4-BE49-F238E27FC236}">
                <a16:creationId xmlns:a16="http://schemas.microsoft.com/office/drawing/2014/main" id="{93CA4E76-6745-4463-949F-980BBE0B5C52}"/>
              </a:ext>
            </a:extLst>
          </p:cNvPr>
          <p:cNvPicPr>
            <a:picLocks noChangeAspect="1"/>
          </p:cNvPicPr>
          <p:nvPr/>
        </p:nvPicPr>
        <p:blipFill>
          <a:blip r:embed="rId3"/>
          <a:stretch>
            <a:fillRect/>
          </a:stretch>
        </p:blipFill>
        <p:spPr>
          <a:xfrm>
            <a:off x="693455" y="1246909"/>
            <a:ext cx="8395280" cy="2424545"/>
          </a:xfrm>
          <a:prstGeom prst="rect">
            <a:avLst/>
          </a:prstGeom>
        </p:spPr>
      </p:pic>
    </p:spTree>
    <p:extLst>
      <p:ext uri="{BB962C8B-B14F-4D97-AF65-F5344CB8AC3E}">
        <p14:creationId xmlns:p14="http://schemas.microsoft.com/office/powerpoint/2010/main" val="97725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742706" y="2249850"/>
            <a:ext cx="4310495"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for converting model to TensorFlowLite</a:t>
            </a:r>
            <a:endParaRPr dirty="0"/>
          </a:p>
        </p:txBody>
      </p:sp>
      <p:pic>
        <p:nvPicPr>
          <p:cNvPr id="3" name="Picture 2">
            <a:extLst>
              <a:ext uri="{FF2B5EF4-FFF2-40B4-BE49-F238E27FC236}">
                <a16:creationId xmlns:a16="http://schemas.microsoft.com/office/drawing/2014/main" id="{23BDD2DD-DCB9-45E8-9F6F-A5342B7BAB8B}"/>
              </a:ext>
            </a:extLst>
          </p:cNvPr>
          <p:cNvPicPr>
            <a:picLocks noChangeAspect="1"/>
          </p:cNvPicPr>
          <p:nvPr/>
        </p:nvPicPr>
        <p:blipFill>
          <a:blip r:embed="rId3"/>
          <a:stretch>
            <a:fillRect/>
          </a:stretch>
        </p:blipFill>
        <p:spPr>
          <a:xfrm>
            <a:off x="715457" y="637309"/>
            <a:ext cx="8337902" cy="3927764"/>
          </a:xfrm>
          <a:prstGeom prst="rect">
            <a:avLst/>
          </a:prstGeom>
        </p:spPr>
      </p:pic>
    </p:spTree>
    <p:extLst>
      <p:ext uri="{BB962C8B-B14F-4D97-AF65-F5344CB8AC3E}">
        <p14:creationId xmlns:p14="http://schemas.microsoft.com/office/powerpoint/2010/main" val="1858082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353911" y="22498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for converting model to TensorFlowLite</a:t>
            </a:r>
            <a:endParaRPr dirty="0"/>
          </a:p>
        </p:txBody>
      </p:sp>
      <p:pic>
        <p:nvPicPr>
          <p:cNvPr id="4" name="Picture 3">
            <a:extLst>
              <a:ext uri="{FF2B5EF4-FFF2-40B4-BE49-F238E27FC236}">
                <a16:creationId xmlns:a16="http://schemas.microsoft.com/office/drawing/2014/main" id="{36988AF3-0985-45BA-A184-497459DE43BD}"/>
              </a:ext>
            </a:extLst>
          </p:cNvPr>
          <p:cNvPicPr>
            <a:picLocks noChangeAspect="1"/>
          </p:cNvPicPr>
          <p:nvPr/>
        </p:nvPicPr>
        <p:blipFill>
          <a:blip r:embed="rId3"/>
          <a:stretch>
            <a:fillRect/>
          </a:stretch>
        </p:blipFill>
        <p:spPr>
          <a:xfrm>
            <a:off x="864711" y="742950"/>
            <a:ext cx="8126300" cy="3657600"/>
          </a:xfrm>
          <a:prstGeom prst="rect">
            <a:avLst/>
          </a:prstGeom>
        </p:spPr>
      </p:pic>
    </p:spTree>
    <p:extLst>
      <p:ext uri="{BB962C8B-B14F-4D97-AF65-F5344CB8AC3E}">
        <p14:creationId xmlns:p14="http://schemas.microsoft.com/office/powerpoint/2010/main" val="94367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1864519" y="2377933"/>
            <a:ext cx="4525241"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for converting model to TensorFlowLite</a:t>
            </a:r>
            <a:endParaRPr dirty="0"/>
          </a:p>
        </p:txBody>
      </p:sp>
      <p:pic>
        <p:nvPicPr>
          <p:cNvPr id="4" name="Picture 3">
            <a:extLst>
              <a:ext uri="{FF2B5EF4-FFF2-40B4-BE49-F238E27FC236}">
                <a16:creationId xmlns:a16="http://schemas.microsoft.com/office/drawing/2014/main" id="{29B767B3-5918-4B4F-8976-EBFF08C600EA}"/>
              </a:ext>
            </a:extLst>
          </p:cNvPr>
          <p:cNvPicPr>
            <a:picLocks noChangeAspect="1"/>
          </p:cNvPicPr>
          <p:nvPr/>
        </p:nvPicPr>
        <p:blipFill>
          <a:blip r:embed="rId3"/>
          <a:stretch>
            <a:fillRect/>
          </a:stretch>
        </p:blipFill>
        <p:spPr>
          <a:xfrm>
            <a:off x="741217" y="990960"/>
            <a:ext cx="8326582" cy="3417746"/>
          </a:xfrm>
          <a:prstGeom prst="rect">
            <a:avLst/>
          </a:prstGeom>
        </p:spPr>
      </p:pic>
    </p:spTree>
    <p:extLst>
      <p:ext uri="{BB962C8B-B14F-4D97-AF65-F5344CB8AC3E}">
        <p14:creationId xmlns:p14="http://schemas.microsoft.com/office/powerpoint/2010/main" val="787897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5" name="Google Shape;467;p61">
            <a:extLst>
              <a:ext uri="{FF2B5EF4-FFF2-40B4-BE49-F238E27FC236}">
                <a16:creationId xmlns:a16="http://schemas.microsoft.com/office/drawing/2014/main" id="{E2CF51F5-E861-48E8-954E-E9883187AC5A}"/>
              </a:ext>
            </a:extLst>
          </p:cNvPr>
          <p:cNvSpPr txBox="1">
            <a:spLocks/>
          </p:cNvSpPr>
          <p:nvPr/>
        </p:nvSpPr>
        <p:spPr>
          <a:xfrm rot="-5400000">
            <a:off x="-2275828" y="2275827"/>
            <a:ext cx="5195455"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US"/>
              <a:t>Python Code Example for loading TFLite Model and Predicting</a:t>
            </a:r>
            <a:endParaRPr lang="en-US" dirty="0"/>
          </a:p>
        </p:txBody>
      </p:sp>
      <p:pic>
        <p:nvPicPr>
          <p:cNvPr id="6" name="Picture 5">
            <a:extLst>
              <a:ext uri="{FF2B5EF4-FFF2-40B4-BE49-F238E27FC236}">
                <a16:creationId xmlns:a16="http://schemas.microsoft.com/office/drawing/2014/main" id="{325A12B5-7333-4253-985C-F800C68B384A}"/>
              </a:ext>
            </a:extLst>
          </p:cNvPr>
          <p:cNvPicPr>
            <a:picLocks noChangeAspect="1"/>
          </p:cNvPicPr>
          <p:nvPr/>
        </p:nvPicPr>
        <p:blipFill>
          <a:blip r:embed="rId3"/>
          <a:stretch>
            <a:fillRect/>
          </a:stretch>
        </p:blipFill>
        <p:spPr>
          <a:xfrm>
            <a:off x="588382" y="512619"/>
            <a:ext cx="8500200" cy="4184072"/>
          </a:xfrm>
          <a:prstGeom prst="rect">
            <a:avLst/>
          </a:prstGeom>
        </p:spPr>
      </p:pic>
    </p:spTree>
    <p:extLst>
      <p:ext uri="{BB962C8B-B14F-4D97-AF65-F5344CB8AC3E}">
        <p14:creationId xmlns:p14="http://schemas.microsoft.com/office/powerpoint/2010/main" val="1694481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2275828" y="2275827"/>
            <a:ext cx="5195455"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Example for loading TFLite Model and Predicting</a:t>
            </a:r>
            <a:endParaRPr dirty="0"/>
          </a:p>
        </p:txBody>
      </p:sp>
      <p:pic>
        <p:nvPicPr>
          <p:cNvPr id="4" name="Picture 3">
            <a:extLst>
              <a:ext uri="{FF2B5EF4-FFF2-40B4-BE49-F238E27FC236}">
                <a16:creationId xmlns:a16="http://schemas.microsoft.com/office/drawing/2014/main" id="{4B4AD017-723F-48BA-8DDF-A239753497CE}"/>
              </a:ext>
            </a:extLst>
          </p:cNvPr>
          <p:cNvPicPr>
            <a:picLocks noChangeAspect="1"/>
          </p:cNvPicPr>
          <p:nvPr/>
        </p:nvPicPr>
        <p:blipFill>
          <a:blip r:embed="rId3"/>
          <a:stretch>
            <a:fillRect/>
          </a:stretch>
        </p:blipFill>
        <p:spPr>
          <a:xfrm>
            <a:off x="643800" y="618259"/>
            <a:ext cx="8395137" cy="3906982"/>
          </a:xfrm>
          <a:prstGeom prst="rect">
            <a:avLst/>
          </a:prstGeom>
        </p:spPr>
      </p:pic>
    </p:spTree>
    <p:extLst>
      <p:ext uri="{BB962C8B-B14F-4D97-AF65-F5344CB8AC3E}">
        <p14:creationId xmlns:p14="http://schemas.microsoft.com/office/powerpoint/2010/main" val="3387939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2275828" y="2275827"/>
            <a:ext cx="5195455"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Example for loading TFLite Model and Predicting</a:t>
            </a:r>
            <a:endParaRPr dirty="0"/>
          </a:p>
        </p:txBody>
      </p:sp>
      <p:pic>
        <p:nvPicPr>
          <p:cNvPr id="3" name="Picture 2">
            <a:extLst>
              <a:ext uri="{FF2B5EF4-FFF2-40B4-BE49-F238E27FC236}">
                <a16:creationId xmlns:a16="http://schemas.microsoft.com/office/drawing/2014/main" id="{C3DAF97F-C02D-4048-BB19-7CE6E4721929}"/>
              </a:ext>
            </a:extLst>
          </p:cNvPr>
          <p:cNvPicPr>
            <a:picLocks noChangeAspect="1"/>
          </p:cNvPicPr>
          <p:nvPr/>
        </p:nvPicPr>
        <p:blipFill>
          <a:blip r:embed="rId3"/>
          <a:stretch>
            <a:fillRect/>
          </a:stretch>
        </p:blipFill>
        <p:spPr>
          <a:xfrm>
            <a:off x="706580" y="128155"/>
            <a:ext cx="8305363" cy="2541744"/>
          </a:xfrm>
          <a:prstGeom prst="rect">
            <a:avLst/>
          </a:prstGeom>
        </p:spPr>
      </p:pic>
      <p:pic>
        <p:nvPicPr>
          <p:cNvPr id="5" name="Picture 4">
            <a:extLst>
              <a:ext uri="{FF2B5EF4-FFF2-40B4-BE49-F238E27FC236}">
                <a16:creationId xmlns:a16="http://schemas.microsoft.com/office/drawing/2014/main" id="{D7DAE1E3-6EA5-4C21-8428-DAD2B084ED4E}"/>
              </a:ext>
            </a:extLst>
          </p:cNvPr>
          <p:cNvPicPr>
            <a:picLocks noChangeAspect="1"/>
          </p:cNvPicPr>
          <p:nvPr/>
        </p:nvPicPr>
        <p:blipFill>
          <a:blip r:embed="rId4"/>
          <a:stretch>
            <a:fillRect/>
          </a:stretch>
        </p:blipFill>
        <p:spPr>
          <a:xfrm>
            <a:off x="706580" y="2669899"/>
            <a:ext cx="8305363" cy="2345446"/>
          </a:xfrm>
          <a:prstGeom prst="rect">
            <a:avLst/>
          </a:prstGeom>
        </p:spPr>
      </p:pic>
    </p:spTree>
    <p:extLst>
      <p:ext uri="{BB962C8B-B14F-4D97-AF65-F5344CB8AC3E}">
        <p14:creationId xmlns:p14="http://schemas.microsoft.com/office/powerpoint/2010/main" val="1012271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2275828" y="2275827"/>
            <a:ext cx="5195455"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Example for loading TFLite Model and Predicting</a:t>
            </a:r>
            <a:endParaRPr dirty="0"/>
          </a:p>
        </p:txBody>
      </p:sp>
      <p:pic>
        <p:nvPicPr>
          <p:cNvPr id="3" name="Picture 2">
            <a:extLst>
              <a:ext uri="{FF2B5EF4-FFF2-40B4-BE49-F238E27FC236}">
                <a16:creationId xmlns:a16="http://schemas.microsoft.com/office/drawing/2014/main" id="{10C2A628-D836-4C8F-AA26-7BFA33DC01D1}"/>
              </a:ext>
            </a:extLst>
          </p:cNvPr>
          <p:cNvPicPr>
            <a:picLocks noChangeAspect="1"/>
          </p:cNvPicPr>
          <p:nvPr/>
        </p:nvPicPr>
        <p:blipFill>
          <a:blip r:embed="rId3"/>
          <a:stretch>
            <a:fillRect/>
          </a:stretch>
        </p:blipFill>
        <p:spPr>
          <a:xfrm>
            <a:off x="643800" y="591347"/>
            <a:ext cx="8437418" cy="3960805"/>
          </a:xfrm>
          <a:prstGeom prst="rect">
            <a:avLst/>
          </a:prstGeom>
        </p:spPr>
      </p:pic>
    </p:spTree>
    <p:extLst>
      <p:ext uri="{BB962C8B-B14F-4D97-AF65-F5344CB8AC3E}">
        <p14:creationId xmlns:p14="http://schemas.microsoft.com/office/powerpoint/2010/main" val="4035760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61"/>
          <p:cNvSpPr txBox="1">
            <a:spLocks noGrp="1"/>
          </p:cNvSpPr>
          <p:nvPr>
            <p:ph type="title"/>
          </p:nvPr>
        </p:nvSpPr>
        <p:spPr>
          <a:xfrm rot="-5400000">
            <a:off x="-2275828" y="2275827"/>
            <a:ext cx="5195455"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 Code Example for loading TFLite Model and Predicting</a:t>
            </a:r>
            <a:endParaRPr dirty="0"/>
          </a:p>
        </p:txBody>
      </p:sp>
      <p:pic>
        <p:nvPicPr>
          <p:cNvPr id="3" name="Picture 2">
            <a:extLst>
              <a:ext uri="{FF2B5EF4-FFF2-40B4-BE49-F238E27FC236}">
                <a16:creationId xmlns:a16="http://schemas.microsoft.com/office/drawing/2014/main" id="{93366DC4-9DA2-4BB0-B26C-F94B50764610}"/>
              </a:ext>
            </a:extLst>
          </p:cNvPr>
          <p:cNvPicPr>
            <a:picLocks noChangeAspect="1"/>
          </p:cNvPicPr>
          <p:nvPr/>
        </p:nvPicPr>
        <p:blipFill>
          <a:blip r:embed="rId3"/>
          <a:stretch>
            <a:fillRect/>
          </a:stretch>
        </p:blipFill>
        <p:spPr>
          <a:xfrm>
            <a:off x="643800" y="1166447"/>
            <a:ext cx="8347364" cy="2862559"/>
          </a:xfrm>
          <a:prstGeom prst="rect">
            <a:avLst/>
          </a:prstGeom>
        </p:spPr>
      </p:pic>
    </p:spTree>
    <p:extLst>
      <p:ext uri="{BB962C8B-B14F-4D97-AF65-F5344CB8AC3E}">
        <p14:creationId xmlns:p14="http://schemas.microsoft.com/office/powerpoint/2010/main" val="3338142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5"/>
          <p:cNvSpPr txBox="1">
            <a:spLocks noGrp="1"/>
          </p:cNvSpPr>
          <p:nvPr>
            <p:ph type="ctrTitle"/>
          </p:nvPr>
        </p:nvSpPr>
        <p:spPr>
          <a:xfrm flipH="1">
            <a:off x="3698425" y="1414650"/>
            <a:ext cx="3069600" cy="4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INTRO</a:t>
            </a:r>
            <a:endParaRPr sz="2000"/>
          </a:p>
        </p:txBody>
      </p:sp>
      <p:sp>
        <p:nvSpPr>
          <p:cNvPr id="280" name="Google Shape;280;p45"/>
          <p:cNvSpPr txBox="1">
            <a:spLocks noGrp="1"/>
          </p:cNvSpPr>
          <p:nvPr>
            <p:ph type="subTitle" idx="1"/>
          </p:nvPr>
        </p:nvSpPr>
        <p:spPr>
          <a:xfrm flipH="1">
            <a:off x="3698425" y="2699825"/>
            <a:ext cx="3825900" cy="13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Hand Gesture Recognition Database is a collection of near-infrared images of ten distinct hand gestures. In this presentation we use end-to-end deep learning to build a classifier for these images.</a:t>
            </a:r>
            <a:endParaRPr/>
          </a:p>
        </p:txBody>
      </p:sp>
      <p:pic>
        <p:nvPicPr>
          <p:cNvPr id="281" name="Google Shape;281;p45"/>
          <p:cNvPicPr preferRelativeResize="0"/>
          <p:nvPr/>
        </p:nvPicPr>
        <p:blipFill>
          <a:blip r:embed="rId3">
            <a:alphaModFix/>
          </a:blip>
          <a:stretch>
            <a:fillRect/>
          </a:stretch>
        </p:blipFill>
        <p:spPr>
          <a:xfrm rot="10800000">
            <a:off x="909200" y="833163"/>
            <a:ext cx="2660025" cy="3477174"/>
          </a:xfrm>
          <a:prstGeom prst="rect">
            <a:avLst/>
          </a:prstGeom>
          <a:noFill/>
          <a:ln>
            <a:noFill/>
          </a:ln>
        </p:spPr>
      </p:pic>
      <p:pic>
        <p:nvPicPr>
          <p:cNvPr id="282" name="Google Shape;282;p45"/>
          <p:cNvPicPr preferRelativeResize="0"/>
          <p:nvPr/>
        </p:nvPicPr>
        <p:blipFill>
          <a:blip r:embed="rId4">
            <a:alphaModFix/>
          </a:blip>
          <a:stretch>
            <a:fillRect/>
          </a:stretch>
        </p:blipFill>
        <p:spPr>
          <a:xfrm rot="-4441753">
            <a:off x="5219850" y="-274525"/>
            <a:ext cx="663801" cy="527550"/>
          </a:xfrm>
          <a:prstGeom prst="rect">
            <a:avLst/>
          </a:prstGeom>
          <a:noFill/>
          <a:ln>
            <a:noFill/>
          </a:ln>
        </p:spPr>
      </p:pic>
      <p:pic>
        <p:nvPicPr>
          <p:cNvPr id="283" name="Google Shape;283;p45"/>
          <p:cNvPicPr preferRelativeResize="0"/>
          <p:nvPr/>
        </p:nvPicPr>
        <p:blipFill>
          <a:blip r:embed="rId5">
            <a:alphaModFix/>
          </a:blip>
          <a:stretch>
            <a:fillRect/>
          </a:stretch>
        </p:blipFill>
        <p:spPr>
          <a:xfrm rot="2250125">
            <a:off x="6240395" y="4488548"/>
            <a:ext cx="885661" cy="884228"/>
          </a:xfrm>
          <a:prstGeom prst="rect">
            <a:avLst/>
          </a:prstGeom>
          <a:noFill/>
          <a:ln>
            <a:noFill/>
          </a:ln>
        </p:spPr>
      </p:pic>
      <p:pic>
        <p:nvPicPr>
          <p:cNvPr id="284" name="Google Shape;284;p45"/>
          <p:cNvPicPr preferRelativeResize="0"/>
          <p:nvPr/>
        </p:nvPicPr>
        <p:blipFill>
          <a:blip r:embed="rId6">
            <a:alphaModFix/>
          </a:blip>
          <a:stretch>
            <a:fillRect/>
          </a:stretch>
        </p:blipFill>
        <p:spPr>
          <a:xfrm rot="8487265">
            <a:off x="8666629" y="794325"/>
            <a:ext cx="893400" cy="705050"/>
          </a:xfrm>
          <a:prstGeom prst="rect">
            <a:avLst/>
          </a:prstGeom>
          <a:noFill/>
          <a:ln>
            <a:noFill/>
          </a:ln>
        </p:spPr>
      </p:pic>
      <p:pic>
        <p:nvPicPr>
          <p:cNvPr id="285" name="Google Shape;285;p45"/>
          <p:cNvPicPr preferRelativeResize="0"/>
          <p:nvPr/>
        </p:nvPicPr>
        <p:blipFill>
          <a:blip r:embed="rId7">
            <a:alphaModFix/>
          </a:blip>
          <a:stretch>
            <a:fillRect/>
          </a:stretch>
        </p:blipFill>
        <p:spPr>
          <a:xfrm rot="919429">
            <a:off x="7568900" y="2838832"/>
            <a:ext cx="855107" cy="8537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5"/>
        <p:cNvGrpSpPr/>
        <p:nvPr/>
      </p:nvGrpSpPr>
      <p:grpSpPr>
        <a:xfrm>
          <a:off x="0" y="0"/>
          <a:ext cx="0" cy="0"/>
          <a:chOff x="0" y="0"/>
          <a:chExt cx="0" cy="0"/>
        </a:xfrm>
      </p:grpSpPr>
      <p:grpSp>
        <p:nvGrpSpPr>
          <p:cNvPr id="496" name="Google Shape;496;p64"/>
          <p:cNvGrpSpPr/>
          <p:nvPr/>
        </p:nvGrpSpPr>
        <p:grpSpPr>
          <a:xfrm>
            <a:off x="154668" y="1017535"/>
            <a:ext cx="3025800" cy="2415600"/>
            <a:chOff x="164193" y="950860"/>
            <a:chExt cx="3025800" cy="2415600"/>
          </a:xfrm>
        </p:grpSpPr>
        <p:sp>
          <p:nvSpPr>
            <p:cNvPr id="497" name="Google Shape;497;p64"/>
            <p:cNvSpPr/>
            <p:nvPr/>
          </p:nvSpPr>
          <p:spPr>
            <a:xfrm rot="1584870">
              <a:off x="323977" y="1482135"/>
              <a:ext cx="2706233" cy="1353049"/>
            </a:xfrm>
            <a:prstGeom prst="rightArrow">
              <a:avLst>
                <a:gd name="adj1" fmla="val 50000"/>
                <a:gd name="adj2" fmla="val 50000"/>
              </a:avLst>
            </a:prstGeom>
            <a:noFill/>
            <a:ln w="76200" cap="flat" cmpd="sng">
              <a:solidFill>
                <a:schemeClr val="lt2"/>
              </a:solidFill>
              <a:prstDash val="solid"/>
              <a:round/>
              <a:headEnd type="none" w="sm" len="sm"/>
              <a:tailEnd type="none" w="sm" len="sm"/>
            </a:ln>
            <a:effectLst>
              <a:outerShdw blurRad="2857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4"/>
            <p:cNvSpPr/>
            <p:nvPr/>
          </p:nvSpPr>
          <p:spPr>
            <a:xfrm rot="1584870">
              <a:off x="323977" y="1482135"/>
              <a:ext cx="2706233" cy="1353049"/>
            </a:xfrm>
            <a:prstGeom prst="rightArrow">
              <a:avLst>
                <a:gd name="adj1" fmla="val 50000"/>
                <a:gd name="adj2" fmla="val 50000"/>
              </a:avLst>
            </a:prstGeom>
            <a:noFill/>
            <a:ln w="38100" cap="flat" cmpd="sng">
              <a:solidFill>
                <a:schemeClr val="dk2"/>
              </a:solidFill>
              <a:prstDash val="solid"/>
              <a:round/>
              <a:headEnd type="none" w="sm" len="sm"/>
              <a:tailEnd type="none" w="sm" len="sm"/>
            </a:ln>
            <a:effectLst>
              <a:outerShdw blurRad="2857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4"/>
            <p:cNvSpPr/>
            <p:nvPr/>
          </p:nvSpPr>
          <p:spPr>
            <a:xfrm rot="1584870">
              <a:off x="323977" y="1482135"/>
              <a:ext cx="2706233" cy="1353049"/>
            </a:xfrm>
            <a:prstGeom prst="rightArrow">
              <a:avLst>
                <a:gd name="adj1" fmla="val 50000"/>
                <a:gd name="adj2" fmla="val 50000"/>
              </a:avLst>
            </a:prstGeom>
            <a:noFill/>
            <a:ln w="9525" cap="flat" cmpd="sng">
              <a:solidFill>
                <a:schemeClr val="lt1"/>
              </a:solidFill>
              <a:prstDash val="solid"/>
              <a:round/>
              <a:headEnd type="none" w="sm" len="sm"/>
              <a:tailEnd type="none" w="sm" len="sm"/>
            </a:ln>
            <a:effectLst>
              <a:outerShdw blurRad="2857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64"/>
          <p:cNvGrpSpPr/>
          <p:nvPr/>
        </p:nvGrpSpPr>
        <p:grpSpPr>
          <a:xfrm>
            <a:off x="1709449" y="3548651"/>
            <a:ext cx="1407900" cy="1318200"/>
            <a:chOff x="1633249" y="3567701"/>
            <a:chExt cx="1407900" cy="1318200"/>
          </a:xfrm>
        </p:grpSpPr>
        <p:sp>
          <p:nvSpPr>
            <p:cNvPr id="501" name="Google Shape;501;p64"/>
            <p:cNvSpPr/>
            <p:nvPr/>
          </p:nvSpPr>
          <p:spPr>
            <a:xfrm rot="-1230174">
              <a:off x="1769327" y="3735491"/>
              <a:ext cx="1135744" cy="982619"/>
            </a:xfrm>
            <a:prstGeom prst="triangle">
              <a:avLst>
                <a:gd name="adj" fmla="val 50000"/>
              </a:avLst>
            </a:prstGeom>
            <a:noFill/>
            <a:ln w="76200" cap="flat" cmpd="sng">
              <a:solidFill>
                <a:schemeClr val="accent3"/>
              </a:solidFill>
              <a:prstDash val="solid"/>
              <a:round/>
              <a:headEnd type="none" w="sm" len="sm"/>
              <a:tailEnd type="none" w="sm" len="sm"/>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4"/>
            <p:cNvSpPr/>
            <p:nvPr/>
          </p:nvSpPr>
          <p:spPr>
            <a:xfrm rot="-1230174">
              <a:off x="1769327" y="3735491"/>
              <a:ext cx="1135744" cy="982619"/>
            </a:xfrm>
            <a:prstGeom prst="triangle">
              <a:avLst>
                <a:gd name="adj" fmla="val 50000"/>
              </a:avLst>
            </a:prstGeom>
            <a:noFill/>
            <a:ln w="38100" cap="flat" cmpd="sng">
              <a:solidFill>
                <a:srgbClr val="DABDFF"/>
              </a:solidFill>
              <a:prstDash val="solid"/>
              <a:round/>
              <a:headEnd type="none" w="sm" len="sm"/>
              <a:tailEnd type="none" w="sm" len="sm"/>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4"/>
            <p:cNvSpPr/>
            <p:nvPr/>
          </p:nvSpPr>
          <p:spPr>
            <a:xfrm rot="-1230174">
              <a:off x="1769327" y="3735491"/>
              <a:ext cx="1135744" cy="982619"/>
            </a:xfrm>
            <a:prstGeom prst="triangle">
              <a:avLst>
                <a:gd name="adj" fmla="val 50000"/>
              </a:avLst>
            </a:prstGeom>
            <a:noFill/>
            <a:ln w="19050" cap="flat" cmpd="sng">
              <a:solidFill>
                <a:schemeClr val="lt1"/>
              </a:solidFill>
              <a:prstDash val="solid"/>
              <a:round/>
              <a:headEnd type="none" w="sm" len="sm"/>
              <a:tailEnd type="none" w="sm" len="sm"/>
            </a:ln>
            <a:effectLst>
              <a:outerShdw blurRad="2857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64"/>
          <p:cNvGrpSpPr/>
          <p:nvPr/>
        </p:nvGrpSpPr>
        <p:grpSpPr>
          <a:xfrm rot="7135525" flipH="1">
            <a:off x="1621415" y="1029449"/>
            <a:ext cx="808416" cy="64461"/>
            <a:chOff x="2706675" y="573609"/>
            <a:chExt cx="1551000" cy="73500"/>
          </a:xfrm>
        </p:grpSpPr>
        <p:sp>
          <p:nvSpPr>
            <p:cNvPr id="505" name="Google Shape;505;p64"/>
            <p:cNvSpPr/>
            <p:nvPr/>
          </p:nvSpPr>
          <p:spPr>
            <a:xfrm>
              <a:off x="2706675" y="573609"/>
              <a:ext cx="1551000" cy="73500"/>
            </a:xfrm>
            <a:prstGeom prst="roundRect">
              <a:avLst>
                <a:gd name="adj" fmla="val 50000"/>
              </a:avLst>
            </a:prstGeom>
            <a:solidFill>
              <a:schemeClr val="accent1"/>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4"/>
            <p:cNvSpPr/>
            <p:nvPr/>
          </p:nvSpPr>
          <p:spPr>
            <a:xfrm rot="10800000" flipH="1">
              <a:off x="2722575" y="580650"/>
              <a:ext cx="1519200" cy="59400"/>
            </a:xfrm>
            <a:prstGeom prst="roundRect">
              <a:avLst>
                <a:gd name="adj" fmla="val 50000"/>
              </a:avLst>
            </a:prstGeom>
            <a:solidFill>
              <a:srgbClr val="91FEF8"/>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4"/>
            <p:cNvSpPr/>
            <p:nvPr/>
          </p:nvSpPr>
          <p:spPr>
            <a:xfrm rot="10800000" flipH="1">
              <a:off x="2748375" y="596850"/>
              <a:ext cx="1467600" cy="27000"/>
            </a:xfrm>
            <a:prstGeom prst="roundRect">
              <a:avLst>
                <a:gd name="adj" fmla="val 50000"/>
              </a:avLst>
            </a:prstGeom>
            <a:solidFill>
              <a:srgbClr val="FFFFFF"/>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64"/>
          <p:cNvGrpSpPr/>
          <p:nvPr/>
        </p:nvGrpSpPr>
        <p:grpSpPr>
          <a:xfrm rot="5400000" flipH="1">
            <a:off x="1097961" y="997183"/>
            <a:ext cx="808381" cy="64459"/>
            <a:chOff x="2706675" y="573609"/>
            <a:chExt cx="1551000" cy="73500"/>
          </a:xfrm>
        </p:grpSpPr>
        <p:sp>
          <p:nvSpPr>
            <p:cNvPr id="509" name="Google Shape;509;p64"/>
            <p:cNvSpPr/>
            <p:nvPr/>
          </p:nvSpPr>
          <p:spPr>
            <a:xfrm>
              <a:off x="2706675" y="573609"/>
              <a:ext cx="1551000" cy="73500"/>
            </a:xfrm>
            <a:prstGeom prst="roundRect">
              <a:avLst>
                <a:gd name="adj" fmla="val 50000"/>
              </a:avLst>
            </a:prstGeom>
            <a:solidFill>
              <a:schemeClr val="accent1"/>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4"/>
            <p:cNvSpPr/>
            <p:nvPr/>
          </p:nvSpPr>
          <p:spPr>
            <a:xfrm rot="10800000" flipH="1">
              <a:off x="2722575" y="580650"/>
              <a:ext cx="1519200" cy="59400"/>
            </a:xfrm>
            <a:prstGeom prst="roundRect">
              <a:avLst>
                <a:gd name="adj" fmla="val 50000"/>
              </a:avLst>
            </a:prstGeom>
            <a:solidFill>
              <a:srgbClr val="91FEF8"/>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4"/>
            <p:cNvSpPr/>
            <p:nvPr/>
          </p:nvSpPr>
          <p:spPr>
            <a:xfrm rot="10800000" flipH="1">
              <a:off x="2748375" y="596850"/>
              <a:ext cx="1467600" cy="27000"/>
            </a:xfrm>
            <a:prstGeom prst="roundRect">
              <a:avLst>
                <a:gd name="adj" fmla="val 50000"/>
              </a:avLst>
            </a:prstGeom>
            <a:solidFill>
              <a:srgbClr val="FFFFFF"/>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64"/>
          <p:cNvGrpSpPr/>
          <p:nvPr/>
        </p:nvGrpSpPr>
        <p:grpSpPr>
          <a:xfrm rot="-1640811" flipH="1">
            <a:off x="1951999" y="1444539"/>
            <a:ext cx="808291" cy="64455"/>
            <a:chOff x="2706675" y="573609"/>
            <a:chExt cx="1551000" cy="73500"/>
          </a:xfrm>
        </p:grpSpPr>
        <p:sp>
          <p:nvSpPr>
            <p:cNvPr id="513" name="Google Shape;513;p64"/>
            <p:cNvSpPr/>
            <p:nvPr/>
          </p:nvSpPr>
          <p:spPr>
            <a:xfrm>
              <a:off x="2706675" y="573609"/>
              <a:ext cx="1551000" cy="73500"/>
            </a:xfrm>
            <a:prstGeom prst="roundRect">
              <a:avLst>
                <a:gd name="adj" fmla="val 50000"/>
              </a:avLst>
            </a:prstGeom>
            <a:solidFill>
              <a:schemeClr val="accent1"/>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4"/>
            <p:cNvSpPr/>
            <p:nvPr/>
          </p:nvSpPr>
          <p:spPr>
            <a:xfrm rot="10800000" flipH="1">
              <a:off x="2722575" y="580650"/>
              <a:ext cx="1519200" cy="59400"/>
            </a:xfrm>
            <a:prstGeom prst="roundRect">
              <a:avLst>
                <a:gd name="adj" fmla="val 50000"/>
              </a:avLst>
            </a:prstGeom>
            <a:solidFill>
              <a:srgbClr val="91FEF8"/>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4"/>
            <p:cNvSpPr/>
            <p:nvPr/>
          </p:nvSpPr>
          <p:spPr>
            <a:xfrm rot="10800000" flipH="1">
              <a:off x="2748375" y="596850"/>
              <a:ext cx="1467600" cy="27000"/>
            </a:xfrm>
            <a:prstGeom prst="roundRect">
              <a:avLst>
                <a:gd name="adj" fmla="val 50000"/>
              </a:avLst>
            </a:prstGeom>
            <a:solidFill>
              <a:srgbClr val="FFFFFF"/>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64"/>
          <p:cNvGrpSpPr/>
          <p:nvPr/>
        </p:nvGrpSpPr>
        <p:grpSpPr>
          <a:xfrm rot="-900041">
            <a:off x="415272" y="3042139"/>
            <a:ext cx="1149520" cy="1149378"/>
            <a:chOff x="481441" y="2780750"/>
            <a:chExt cx="1052463" cy="1052425"/>
          </a:xfrm>
        </p:grpSpPr>
        <p:grpSp>
          <p:nvGrpSpPr>
            <p:cNvPr id="517" name="Google Shape;517;p64"/>
            <p:cNvGrpSpPr/>
            <p:nvPr/>
          </p:nvGrpSpPr>
          <p:grpSpPr>
            <a:xfrm>
              <a:off x="481504" y="2780750"/>
              <a:ext cx="1052400" cy="1052400"/>
              <a:chOff x="481504" y="2780750"/>
              <a:chExt cx="1052400" cy="1052400"/>
            </a:xfrm>
          </p:grpSpPr>
          <p:sp>
            <p:nvSpPr>
              <p:cNvPr id="518" name="Google Shape;518;p64"/>
              <p:cNvSpPr/>
              <p:nvPr/>
            </p:nvSpPr>
            <p:spPr>
              <a:xfrm rot="2700000" flipH="1">
                <a:off x="318487" y="3252008"/>
                <a:ext cx="1378434" cy="109884"/>
              </a:xfrm>
              <a:prstGeom prst="roundRect">
                <a:avLst>
                  <a:gd name="adj" fmla="val 50000"/>
                </a:avLst>
              </a:prstGeom>
              <a:solidFill>
                <a:schemeClr val="accent2"/>
              </a:solidFill>
              <a:ln>
                <a:noFill/>
              </a:ln>
              <a:effectLst>
                <a:outerShdw blurRad="1714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4"/>
              <p:cNvSpPr/>
              <p:nvPr/>
            </p:nvSpPr>
            <p:spPr>
              <a:xfrm rot="-8100000">
                <a:off x="332333" y="3262582"/>
                <a:ext cx="1350433" cy="88671"/>
              </a:xfrm>
              <a:prstGeom prst="roundRect">
                <a:avLst>
                  <a:gd name="adj" fmla="val 50000"/>
                </a:avLst>
              </a:prstGeom>
              <a:solidFill>
                <a:srgbClr val="E0FFB2"/>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4"/>
              <p:cNvSpPr/>
              <p:nvPr/>
            </p:nvSpPr>
            <p:spPr>
              <a:xfrm rot="-8100000">
                <a:off x="355260" y="3286719"/>
                <a:ext cx="1304612" cy="40305"/>
              </a:xfrm>
              <a:prstGeom prst="roundRect">
                <a:avLst>
                  <a:gd name="adj" fmla="val 50000"/>
                </a:avLst>
              </a:prstGeom>
              <a:solidFill>
                <a:srgbClr val="FFFFFF"/>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64"/>
            <p:cNvGrpSpPr/>
            <p:nvPr/>
          </p:nvGrpSpPr>
          <p:grpSpPr>
            <a:xfrm flipH="1">
              <a:off x="481441" y="2780775"/>
              <a:ext cx="1052400" cy="1052400"/>
              <a:chOff x="481504" y="2780750"/>
              <a:chExt cx="1052400" cy="1052400"/>
            </a:xfrm>
          </p:grpSpPr>
          <p:sp>
            <p:nvSpPr>
              <p:cNvPr id="522" name="Google Shape;522;p64"/>
              <p:cNvSpPr/>
              <p:nvPr/>
            </p:nvSpPr>
            <p:spPr>
              <a:xfrm rot="2700000" flipH="1">
                <a:off x="318487" y="3252008"/>
                <a:ext cx="1378434" cy="109884"/>
              </a:xfrm>
              <a:prstGeom prst="roundRect">
                <a:avLst>
                  <a:gd name="adj" fmla="val 50000"/>
                </a:avLst>
              </a:prstGeom>
              <a:solidFill>
                <a:schemeClr val="accent2"/>
              </a:solidFill>
              <a:ln>
                <a:noFill/>
              </a:ln>
              <a:effectLst>
                <a:outerShdw blurRad="1714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4"/>
              <p:cNvSpPr/>
              <p:nvPr/>
            </p:nvSpPr>
            <p:spPr>
              <a:xfrm rot="-8100000">
                <a:off x="332333" y="3262582"/>
                <a:ext cx="1350433" cy="88671"/>
              </a:xfrm>
              <a:prstGeom prst="roundRect">
                <a:avLst>
                  <a:gd name="adj" fmla="val 50000"/>
                </a:avLst>
              </a:prstGeom>
              <a:solidFill>
                <a:srgbClr val="E0FFB2"/>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4"/>
              <p:cNvSpPr/>
              <p:nvPr/>
            </p:nvSpPr>
            <p:spPr>
              <a:xfrm rot="-8100000">
                <a:off x="355260" y="3286719"/>
                <a:ext cx="1304612" cy="40305"/>
              </a:xfrm>
              <a:prstGeom prst="roundRect">
                <a:avLst>
                  <a:gd name="adj" fmla="val 50000"/>
                </a:avLst>
              </a:prstGeom>
              <a:solidFill>
                <a:schemeClr val="lt1"/>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64"/>
            <p:cNvSpPr/>
            <p:nvPr/>
          </p:nvSpPr>
          <p:spPr>
            <a:xfrm rot="-8100000">
              <a:off x="355322" y="3286756"/>
              <a:ext cx="1304612" cy="4030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4"/>
            <p:cNvSpPr/>
            <p:nvPr/>
          </p:nvSpPr>
          <p:spPr>
            <a:xfrm rot="8100000" flipH="1">
              <a:off x="355322" y="3286756"/>
              <a:ext cx="1304612" cy="4030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64"/>
          <p:cNvGrpSpPr/>
          <p:nvPr/>
        </p:nvGrpSpPr>
        <p:grpSpPr>
          <a:xfrm rot="900175" flipH="1">
            <a:off x="3105481" y="280216"/>
            <a:ext cx="782227" cy="782199"/>
            <a:chOff x="481441" y="2780750"/>
            <a:chExt cx="1052463" cy="1052425"/>
          </a:xfrm>
        </p:grpSpPr>
        <p:grpSp>
          <p:nvGrpSpPr>
            <p:cNvPr id="528" name="Google Shape;528;p64"/>
            <p:cNvGrpSpPr/>
            <p:nvPr/>
          </p:nvGrpSpPr>
          <p:grpSpPr>
            <a:xfrm>
              <a:off x="481504" y="2780750"/>
              <a:ext cx="1052400" cy="1052400"/>
              <a:chOff x="481504" y="2780750"/>
              <a:chExt cx="1052400" cy="1052400"/>
            </a:xfrm>
          </p:grpSpPr>
          <p:sp>
            <p:nvSpPr>
              <p:cNvPr id="529" name="Google Shape;529;p64"/>
              <p:cNvSpPr/>
              <p:nvPr/>
            </p:nvSpPr>
            <p:spPr>
              <a:xfrm rot="2700000" flipH="1">
                <a:off x="318487" y="3252008"/>
                <a:ext cx="1378434" cy="109884"/>
              </a:xfrm>
              <a:prstGeom prst="roundRect">
                <a:avLst>
                  <a:gd name="adj" fmla="val 50000"/>
                </a:avLst>
              </a:prstGeom>
              <a:solidFill>
                <a:schemeClr val="accent2"/>
              </a:solidFill>
              <a:ln>
                <a:noFill/>
              </a:ln>
              <a:effectLst>
                <a:outerShdw blurRad="1714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4"/>
              <p:cNvSpPr/>
              <p:nvPr/>
            </p:nvSpPr>
            <p:spPr>
              <a:xfrm rot="-8100000">
                <a:off x="332333" y="3262582"/>
                <a:ext cx="1350433" cy="88671"/>
              </a:xfrm>
              <a:prstGeom prst="roundRect">
                <a:avLst>
                  <a:gd name="adj" fmla="val 50000"/>
                </a:avLst>
              </a:prstGeom>
              <a:solidFill>
                <a:srgbClr val="E0FFB2"/>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4"/>
              <p:cNvSpPr/>
              <p:nvPr/>
            </p:nvSpPr>
            <p:spPr>
              <a:xfrm rot="-8100000">
                <a:off x="355260" y="3286719"/>
                <a:ext cx="1304612" cy="40305"/>
              </a:xfrm>
              <a:prstGeom prst="roundRect">
                <a:avLst>
                  <a:gd name="adj" fmla="val 50000"/>
                </a:avLst>
              </a:prstGeom>
              <a:solidFill>
                <a:srgbClr val="FFFFFF"/>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64"/>
            <p:cNvGrpSpPr/>
            <p:nvPr/>
          </p:nvGrpSpPr>
          <p:grpSpPr>
            <a:xfrm flipH="1">
              <a:off x="481441" y="2780775"/>
              <a:ext cx="1052400" cy="1052400"/>
              <a:chOff x="481504" y="2780750"/>
              <a:chExt cx="1052400" cy="1052400"/>
            </a:xfrm>
          </p:grpSpPr>
          <p:sp>
            <p:nvSpPr>
              <p:cNvPr id="533" name="Google Shape;533;p64"/>
              <p:cNvSpPr/>
              <p:nvPr/>
            </p:nvSpPr>
            <p:spPr>
              <a:xfrm rot="2700000" flipH="1">
                <a:off x="318487" y="3252008"/>
                <a:ext cx="1378434" cy="109884"/>
              </a:xfrm>
              <a:prstGeom prst="roundRect">
                <a:avLst>
                  <a:gd name="adj" fmla="val 50000"/>
                </a:avLst>
              </a:prstGeom>
              <a:solidFill>
                <a:schemeClr val="accent2"/>
              </a:solidFill>
              <a:ln>
                <a:noFill/>
              </a:ln>
              <a:effectLst>
                <a:outerShdw blurRad="1714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4"/>
              <p:cNvSpPr/>
              <p:nvPr/>
            </p:nvSpPr>
            <p:spPr>
              <a:xfrm rot="-8100000">
                <a:off x="332333" y="3262582"/>
                <a:ext cx="1350433" cy="88671"/>
              </a:xfrm>
              <a:prstGeom prst="roundRect">
                <a:avLst>
                  <a:gd name="adj" fmla="val 50000"/>
                </a:avLst>
              </a:prstGeom>
              <a:solidFill>
                <a:srgbClr val="E0FFB2"/>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4"/>
              <p:cNvSpPr/>
              <p:nvPr/>
            </p:nvSpPr>
            <p:spPr>
              <a:xfrm rot="-8100000">
                <a:off x="355260" y="3286719"/>
                <a:ext cx="1304612" cy="40305"/>
              </a:xfrm>
              <a:prstGeom prst="roundRect">
                <a:avLst>
                  <a:gd name="adj" fmla="val 50000"/>
                </a:avLst>
              </a:prstGeom>
              <a:solidFill>
                <a:schemeClr val="lt1"/>
              </a:solidFill>
              <a:ln>
                <a:noFill/>
              </a:ln>
              <a:effectLst>
                <a:outerShdw blurRad="1714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64"/>
            <p:cNvSpPr/>
            <p:nvPr/>
          </p:nvSpPr>
          <p:spPr>
            <a:xfrm rot="-8100000">
              <a:off x="355322" y="3286756"/>
              <a:ext cx="1304612" cy="4030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4"/>
            <p:cNvSpPr/>
            <p:nvPr/>
          </p:nvSpPr>
          <p:spPr>
            <a:xfrm rot="8100000" flipH="1">
              <a:off x="355322" y="3286756"/>
              <a:ext cx="1304612" cy="4030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64"/>
          <p:cNvGrpSpPr/>
          <p:nvPr/>
        </p:nvGrpSpPr>
        <p:grpSpPr>
          <a:xfrm>
            <a:off x="461347" y="230400"/>
            <a:ext cx="612300" cy="589200"/>
            <a:chOff x="461347" y="230400"/>
            <a:chExt cx="612300" cy="589200"/>
          </a:xfrm>
        </p:grpSpPr>
        <p:sp>
          <p:nvSpPr>
            <p:cNvPr id="539" name="Google Shape;539;p64"/>
            <p:cNvSpPr/>
            <p:nvPr/>
          </p:nvSpPr>
          <p:spPr>
            <a:xfrm rot="1800429">
              <a:off x="531748" y="320973"/>
              <a:ext cx="471498" cy="408053"/>
            </a:xfrm>
            <a:prstGeom prst="triangle">
              <a:avLst>
                <a:gd name="adj" fmla="val 50000"/>
              </a:avLst>
            </a:prstGeom>
            <a:noFill/>
            <a:ln w="76200" cap="flat" cmpd="sng">
              <a:solidFill>
                <a:schemeClr val="dk2"/>
              </a:solidFill>
              <a:prstDash val="solid"/>
              <a:round/>
              <a:headEnd type="none" w="sm" len="sm"/>
              <a:tailEnd type="none" w="sm" len="sm"/>
            </a:ln>
            <a:effectLst>
              <a:outerShdw blurRad="28575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4"/>
            <p:cNvSpPr/>
            <p:nvPr/>
          </p:nvSpPr>
          <p:spPr>
            <a:xfrm rot="1800429">
              <a:off x="531748" y="320973"/>
              <a:ext cx="471498" cy="408053"/>
            </a:xfrm>
            <a:prstGeom prst="triangle">
              <a:avLst>
                <a:gd name="adj" fmla="val 50000"/>
              </a:avLst>
            </a:prstGeom>
            <a:noFill/>
            <a:ln w="38100" cap="flat" cmpd="sng">
              <a:solidFill>
                <a:srgbClr val="FFD4F2"/>
              </a:solidFill>
              <a:prstDash val="solid"/>
              <a:round/>
              <a:headEnd type="none" w="sm" len="sm"/>
              <a:tailEnd type="none" w="sm" len="sm"/>
            </a:ln>
            <a:effectLst>
              <a:outerShdw blurRad="28575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4"/>
            <p:cNvSpPr/>
            <p:nvPr/>
          </p:nvSpPr>
          <p:spPr>
            <a:xfrm rot="1800429">
              <a:off x="531748" y="320973"/>
              <a:ext cx="471498" cy="408053"/>
            </a:xfrm>
            <a:prstGeom prst="triangle">
              <a:avLst>
                <a:gd name="adj" fmla="val 5000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64"/>
          <p:cNvSpPr txBox="1"/>
          <p:nvPr/>
        </p:nvSpPr>
        <p:spPr>
          <a:xfrm>
            <a:off x="2729925" y="1637325"/>
            <a:ext cx="4014900" cy="2031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6000">
                <a:solidFill>
                  <a:schemeClr val="lt1"/>
                </a:solidFill>
                <a:latin typeface="Varela Round"/>
                <a:ea typeface="Varela Round"/>
                <a:cs typeface="Varela Round"/>
                <a:sym typeface="Varela Round"/>
              </a:rPr>
              <a:t>THANK</a:t>
            </a:r>
            <a:endParaRPr sz="6000">
              <a:solidFill>
                <a:schemeClr val="lt1"/>
              </a:solidFill>
              <a:latin typeface="Varela Round"/>
              <a:ea typeface="Varela Round"/>
              <a:cs typeface="Varela Round"/>
              <a:sym typeface="Varela Round"/>
            </a:endParaRPr>
          </a:p>
          <a:p>
            <a:pPr marL="0" lvl="0" indent="0" algn="r" rtl="0">
              <a:spcBef>
                <a:spcPts val="0"/>
              </a:spcBef>
              <a:spcAft>
                <a:spcPts val="0"/>
              </a:spcAft>
              <a:buNone/>
            </a:pPr>
            <a:r>
              <a:rPr lang="en" sz="6000">
                <a:solidFill>
                  <a:schemeClr val="lt1"/>
                </a:solidFill>
                <a:latin typeface="Varela Round"/>
                <a:ea typeface="Varela Round"/>
                <a:cs typeface="Varela Round"/>
                <a:sym typeface="Varela Round"/>
              </a:rPr>
              <a:t>YOU!!</a:t>
            </a:r>
            <a:endParaRPr sz="6000">
              <a:solidFill>
                <a:schemeClr val="lt1"/>
              </a:solidFill>
              <a:latin typeface="Varela Round"/>
              <a:ea typeface="Varela Round"/>
              <a:cs typeface="Varela Round"/>
              <a:sym typeface="Varela Round"/>
            </a:endParaRPr>
          </a:p>
        </p:txBody>
      </p:sp>
      <p:pic>
        <p:nvPicPr>
          <p:cNvPr id="543" name="Google Shape;543;p64"/>
          <p:cNvPicPr preferRelativeResize="0"/>
          <p:nvPr/>
        </p:nvPicPr>
        <p:blipFill>
          <a:blip r:embed="rId3">
            <a:alphaModFix/>
          </a:blip>
          <a:stretch>
            <a:fillRect/>
          </a:stretch>
        </p:blipFill>
        <p:spPr>
          <a:xfrm>
            <a:off x="6868349" y="4078624"/>
            <a:ext cx="2088076" cy="850400"/>
          </a:xfrm>
          <a:prstGeom prst="rect">
            <a:avLst/>
          </a:prstGeom>
          <a:noFill/>
          <a:ln>
            <a:noFill/>
          </a:ln>
        </p:spPr>
      </p:pic>
      <p:pic>
        <p:nvPicPr>
          <p:cNvPr id="544" name="Google Shape;544;p64"/>
          <p:cNvPicPr preferRelativeResize="0"/>
          <p:nvPr/>
        </p:nvPicPr>
        <p:blipFill>
          <a:blip r:embed="rId4">
            <a:alphaModFix/>
          </a:blip>
          <a:stretch>
            <a:fillRect/>
          </a:stretch>
        </p:blipFill>
        <p:spPr>
          <a:xfrm>
            <a:off x="7622437" y="475994"/>
            <a:ext cx="1242145" cy="9550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txBox="1">
            <a:spLocks noGrp="1"/>
          </p:cNvSpPr>
          <p:nvPr>
            <p:ph type="ctrTitle"/>
          </p:nvPr>
        </p:nvSpPr>
        <p:spPr>
          <a:xfrm>
            <a:off x="617625" y="2089550"/>
            <a:ext cx="3069300" cy="8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GESTURE RECOGNITION</a:t>
            </a:r>
            <a:endParaRPr/>
          </a:p>
        </p:txBody>
      </p:sp>
      <p:sp>
        <p:nvSpPr>
          <p:cNvPr id="291" name="Google Shape;291;p46"/>
          <p:cNvSpPr txBox="1">
            <a:spLocks noGrp="1"/>
          </p:cNvSpPr>
          <p:nvPr>
            <p:ph type="title" idx="2"/>
          </p:nvPr>
        </p:nvSpPr>
        <p:spPr>
          <a:xfrm>
            <a:off x="617619" y="1453199"/>
            <a:ext cx="8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292" name="Google Shape;292;p46"/>
          <p:cNvPicPr preferRelativeResize="0"/>
          <p:nvPr/>
        </p:nvPicPr>
        <p:blipFill rotWithShape="1">
          <a:blip r:embed="rId3">
            <a:alphaModFix/>
          </a:blip>
          <a:srcRect t="7911" b="7920"/>
          <a:stretch/>
        </p:blipFill>
        <p:spPr>
          <a:xfrm>
            <a:off x="4040450" y="615275"/>
            <a:ext cx="3797600" cy="3827050"/>
          </a:xfrm>
          <a:prstGeom prst="rect">
            <a:avLst/>
          </a:prstGeom>
          <a:noFill/>
          <a:ln>
            <a:noFill/>
          </a:ln>
        </p:spPr>
      </p:pic>
      <p:pic>
        <p:nvPicPr>
          <p:cNvPr id="293" name="Google Shape;293;p46"/>
          <p:cNvPicPr preferRelativeResize="0"/>
          <p:nvPr/>
        </p:nvPicPr>
        <p:blipFill rotWithShape="1">
          <a:blip r:embed="rId4">
            <a:alphaModFix/>
          </a:blip>
          <a:srcRect t="4661" b="4643"/>
          <a:stretch/>
        </p:blipFill>
        <p:spPr>
          <a:xfrm>
            <a:off x="6480725" y="324000"/>
            <a:ext cx="3342575" cy="4248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47"/>
          <p:cNvPicPr preferRelativeResize="0"/>
          <p:nvPr/>
        </p:nvPicPr>
        <p:blipFill>
          <a:blip r:embed="rId3">
            <a:alphaModFix/>
          </a:blip>
          <a:stretch>
            <a:fillRect/>
          </a:stretch>
        </p:blipFill>
        <p:spPr>
          <a:xfrm>
            <a:off x="3165501" y="874075"/>
            <a:ext cx="5064099" cy="3581399"/>
          </a:xfrm>
          <a:prstGeom prst="rect">
            <a:avLst/>
          </a:prstGeom>
          <a:noFill/>
          <a:ln>
            <a:noFill/>
          </a:ln>
        </p:spPr>
      </p:pic>
      <p:sp>
        <p:nvSpPr>
          <p:cNvPr id="299" name="Google Shape;299;p47"/>
          <p:cNvSpPr txBox="1">
            <a:spLocks noGrp="1"/>
          </p:cNvSpPr>
          <p:nvPr>
            <p:ph type="ctrTitle"/>
          </p:nvPr>
        </p:nvSpPr>
        <p:spPr>
          <a:xfrm flipH="1">
            <a:off x="3502200" y="1165800"/>
            <a:ext cx="4308300" cy="14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GESTURE RECOGNITION</a:t>
            </a:r>
            <a:endParaRPr sz="2500"/>
          </a:p>
        </p:txBody>
      </p:sp>
      <p:sp>
        <p:nvSpPr>
          <p:cNvPr id="300" name="Google Shape;300;p47"/>
          <p:cNvSpPr txBox="1">
            <a:spLocks noGrp="1"/>
          </p:cNvSpPr>
          <p:nvPr>
            <p:ph type="subTitle" idx="1"/>
          </p:nvPr>
        </p:nvSpPr>
        <p:spPr>
          <a:xfrm flipH="1">
            <a:off x="3344350" y="2600100"/>
            <a:ext cx="47064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t>Gesture recognition is a type of perceptual computing user interface that allows computers to capture and interpret human gestures as commands. The general definition of gesture recognition is the ability of a computer to understand gestures and execute commands based on those gestures</a:t>
            </a:r>
            <a:endParaRPr sz="1300"/>
          </a:p>
        </p:txBody>
      </p:sp>
      <p:pic>
        <p:nvPicPr>
          <p:cNvPr id="301" name="Google Shape;301;p47"/>
          <p:cNvPicPr preferRelativeResize="0"/>
          <p:nvPr/>
        </p:nvPicPr>
        <p:blipFill>
          <a:blip r:embed="rId4">
            <a:alphaModFix/>
          </a:blip>
          <a:stretch>
            <a:fillRect/>
          </a:stretch>
        </p:blipFill>
        <p:spPr>
          <a:xfrm rot="898296">
            <a:off x="611651" y="2303109"/>
            <a:ext cx="2594000" cy="2672439"/>
          </a:xfrm>
          <a:prstGeom prst="rect">
            <a:avLst/>
          </a:prstGeom>
          <a:noFill/>
          <a:ln>
            <a:noFill/>
          </a:ln>
        </p:spPr>
      </p:pic>
      <p:pic>
        <p:nvPicPr>
          <p:cNvPr id="302" name="Google Shape;302;p47"/>
          <p:cNvPicPr preferRelativeResize="0"/>
          <p:nvPr/>
        </p:nvPicPr>
        <p:blipFill>
          <a:blip r:embed="rId5">
            <a:alphaModFix/>
          </a:blip>
          <a:stretch>
            <a:fillRect/>
          </a:stretch>
        </p:blipFill>
        <p:spPr>
          <a:xfrm rot="-4441753">
            <a:off x="43175" y="667900"/>
            <a:ext cx="663801" cy="527550"/>
          </a:xfrm>
          <a:prstGeom prst="rect">
            <a:avLst/>
          </a:prstGeom>
          <a:noFill/>
          <a:ln>
            <a:noFill/>
          </a:ln>
        </p:spPr>
      </p:pic>
      <p:pic>
        <p:nvPicPr>
          <p:cNvPr id="303" name="Google Shape;303;p47"/>
          <p:cNvPicPr preferRelativeResize="0"/>
          <p:nvPr/>
        </p:nvPicPr>
        <p:blipFill>
          <a:blip r:embed="rId6">
            <a:alphaModFix/>
          </a:blip>
          <a:stretch>
            <a:fillRect/>
          </a:stretch>
        </p:blipFill>
        <p:spPr>
          <a:xfrm rot="2250125">
            <a:off x="-343280" y="2640748"/>
            <a:ext cx="885661" cy="884228"/>
          </a:xfrm>
          <a:prstGeom prst="rect">
            <a:avLst/>
          </a:prstGeom>
          <a:noFill/>
          <a:ln>
            <a:noFill/>
          </a:ln>
        </p:spPr>
      </p:pic>
      <p:pic>
        <p:nvPicPr>
          <p:cNvPr id="304" name="Google Shape;304;p47"/>
          <p:cNvPicPr preferRelativeResize="0"/>
          <p:nvPr/>
        </p:nvPicPr>
        <p:blipFill>
          <a:blip r:embed="rId7">
            <a:alphaModFix/>
          </a:blip>
          <a:stretch>
            <a:fillRect/>
          </a:stretch>
        </p:blipFill>
        <p:spPr>
          <a:xfrm rot="8487265">
            <a:off x="928179" y="1830450"/>
            <a:ext cx="893400" cy="70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cxnSp>
        <p:nvCxnSpPr>
          <p:cNvPr id="309" name="Google Shape;309;p48"/>
          <p:cNvCxnSpPr/>
          <p:nvPr/>
        </p:nvCxnSpPr>
        <p:spPr>
          <a:xfrm rot="10800000" flipH="1">
            <a:off x="4497600" y="1920650"/>
            <a:ext cx="1312200" cy="852300"/>
          </a:xfrm>
          <a:prstGeom prst="straightConnector1">
            <a:avLst/>
          </a:prstGeom>
          <a:noFill/>
          <a:ln w="9525" cap="flat" cmpd="sng">
            <a:solidFill>
              <a:schemeClr val="lt1"/>
            </a:solidFill>
            <a:prstDash val="solid"/>
            <a:round/>
            <a:headEnd type="none" w="med" len="med"/>
            <a:tailEnd type="none" w="med" len="med"/>
          </a:ln>
        </p:spPr>
      </p:cxnSp>
      <p:cxnSp>
        <p:nvCxnSpPr>
          <p:cNvPr id="310" name="Google Shape;310;p48"/>
          <p:cNvCxnSpPr/>
          <p:nvPr/>
        </p:nvCxnSpPr>
        <p:spPr>
          <a:xfrm>
            <a:off x="4470550" y="1048325"/>
            <a:ext cx="1339200" cy="926700"/>
          </a:xfrm>
          <a:prstGeom prst="straightConnector1">
            <a:avLst/>
          </a:prstGeom>
          <a:noFill/>
          <a:ln w="9525" cap="flat" cmpd="sng">
            <a:solidFill>
              <a:schemeClr val="lt1"/>
            </a:solidFill>
            <a:prstDash val="solid"/>
            <a:round/>
            <a:headEnd type="none" w="med" len="med"/>
            <a:tailEnd type="none" w="med" len="med"/>
          </a:ln>
        </p:spPr>
      </p:cxnSp>
      <p:cxnSp>
        <p:nvCxnSpPr>
          <p:cNvPr id="311" name="Google Shape;311;p48"/>
          <p:cNvCxnSpPr/>
          <p:nvPr/>
        </p:nvCxnSpPr>
        <p:spPr>
          <a:xfrm>
            <a:off x="4470550" y="2759425"/>
            <a:ext cx="1339200" cy="926700"/>
          </a:xfrm>
          <a:prstGeom prst="straightConnector1">
            <a:avLst/>
          </a:prstGeom>
          <a:noFill/>
          <a:ln w="9525" cap="flat" cmpd="sng">
            <a:solidFill>
              <a:schemeClr val="lt1"/>
            </a:solidFill>
            <a:prstDash val="solid"/>
            <a:round/>
            <a:headEnd type="none" w="med" len="med"/>
            <a:tailEnd type="none" w="med" len="med"/>
          </a:ln>
        </p:spPr>
      </p:cxnSp>
      <p:sp>
        <p:nvSpPr>
          <p:cNvPr id="312" name="Google Shape;312;p48"/>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TYPES OF GESTURES</a:t>
            </a:r>
            <a:endParaRPr sz="2400"/>
          </a:p>
        </p:txBody>
      </p:sp>
      <p:pic>
        <p:nvPicPr>
          <p:cNvPr id="313" name="Google Shape;313;p48"/>
          <p:cNvPicPr preferRelativeResize="0"/>
          <p:nvPr/>
        </p:nvPicPr>
        <p:blipFill>
          <a:blip r:embed="rId3">
            <a:alphaModFix/>
          </a:blip>
          <a:stretch>
            <a:fillRect/>
          </a:stretch>
        </p:blipFill>
        <p:spPr>
          <a:xfrm>
            <a:off x="2434875" y="453312"/>
            <a:ext cx="2598041" cy="1153484"/>
          </a:xfrm>
          <a:prstGeom prst="rect">
            <a:avLst/>
          </a:prstGeom>
          <a:noFill/>
          <a:ln>
            <a:noFill/>
          </a:ln>
        </p:spPr>
      </p:pic>
      <p:pic>
        <p:nvPicPr>
          <p:cNvPr id="314" name="Google Shape;314;p48"/>
          <p:cNvPicPr preferRelativeResize="0"/>
          <p:nvPr/>
        </p:nvPicPr>
        <p:blipFill>
          <a:blip r:embed="rId3">
            <a:alphaModFix/>
          </a:blip>
          <a:stretch>
            <a:fillRect/>
          </a:stretch>
        </p:blipFill>
        <p:spPr>
          <a:xfrm>
            <a:off x="2434875" y="2161531"/>
            <a:ext cx="2598041" cy="1153484"/>
          </a:xfrm>
          <a:prstGeom prst="rect">
            <a:avLst/>
          </a:prstGeom>
          <a:noFill/>
          <a:ln>
            <a:noFill/>
          </a:ln>
        </p:spPr>
      </p:pic>
      <p:pic>
        <p:nvPicPr>
          <p:cNvPr id="315" name="Google Shape;315;p48"/>
          <p:cNvPicPr preferRelativeResize="0"/>
          <p:nvPr/>
        </p:nvPicPr>
        <p:blipFill>
          <a:blip r:embed="rId3">
            <a:alphaModFix/>
          </a:blip>
          <a:stretch>
            <a:fillRect/>
          </a:stretch>
        </p:blipFill>
        <p:spPr>
          <a:xfrm flipH="1">
            <a:off x="5193384" y="1371283"/>
            <a:ext cx="2598041" cy="1153484"/>
          </a:xfrm>
          <a:prstGeom prst="rect">
            <a:avLst/>
          </a:prstGeom>
          <a:noFill/>
          <a:ln>
            <a:noFill/>
          </a:ln>
        </p:spPr>
      </p:pic>
      <p:pic>
        <p:nvPicPr>
          <p:cNvPr id="316" name="Google Shape;316;p48"/>
          <p:cNvPicPr preferRelativeResize="0"/>
          <p:nvPr/>
        </p:nvPicPr>
        <p:blipFill>
          <a:blip r:embed="rId3">
            <a:alphaModFix/>
          </a:blip>
          <a:stretch>
            <a:fillRect/>
          </a:stretch>
        </p:blipFill>
        <p:spPr>
          <a:xfrm flipH="1">
            <a:off x="5193384" y="3066690"/>
            <a:ext cx="2598041" cy="1153484"/>
          </a:xfrm>
          <a:prstGeom prst="rect">
            <a:avLst/>
          </a:prstGeom>
          <a:noFill/>
          <a:ln>
            <a:noFill/>
          </a:ln>
        </p:spPr>
      </p:pic>
      <p:sp>
        <p:nvSpPr>
          <p:cNvPr id="317" name="Google Shape;317;p48"/>
          <p:cNvSpPr txBox="1">
            <a:spLocks noGrp="1"/>
          </p:cNvSpPr>
          <p:nvPr>
            <p:ph type="ctrTitle" idx="4294967295"/>
          </p:nvPr>
        </p:nvSpPr>
        <p:spPr>
          <a:xfrm>
            <a:off x="2508300" y="862200"/>
            <a:ext cx="1659300" cy="3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GESTICULATION</a:t>
            </a:r>
            <a:endParaRPr sz="1300"/>
          </a:p>
        </p:txBody>
      </p:sp>
      <p:sp>
        <p:nvSpPr>
          <p:cNvPr id="318" name="Google Shape;318;p48"/>
          <p:cNvSpPr txBox="1">
            <a:spLocks noGrp="1"/>
          </p:cNvSpPr>
          <p:nvPr>
            <p:ph type="subTitle" idx="4294967295"/>
          </p:nvPr>
        </p:nvSpPr>
        <p:spPr>
          <a:xfrm>
            <a:off x="1948475" y="1366000"/>
            <a:ext cx="2219100" cy="7155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Spontaneous movements of the hands and arms that accompany speech</a:t>
            </a:r>
            <a:endParaRPr>
              <a:solidFill>
                <a:schemeClr val="accent1"/>
              </a:solidFill>
            </a:endParaRPr>
          </a:p>
        </p:txBody>
      </p:sp>
      <p:sp>
        <p:nvSpPr>
          <p:cNvPr id="319" name="Google Shape;319;p48"/>
          <p:cNvSpPr txBox="1">
            <a:spLocks noGrp="1"/>
          </p:cNvSpPr>
          <p:nvPr>
            <p:ph type="ctrTitle" idx="4294967295"/>
          </p:nvPr>
        </p:nvSpPr>
        <p:spPr>
          <a:xfrm>
            <a:off x="2508300" y="2570423"/>
            <a:ext cx="1545900" cy="33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PANTOMIMES</a:t>
            </a:r>
            <a:endParaRPr sz="1400"/>
          </a:p>
        </p:txBody>
      </p:sp>
      <p:sp>
        <p:nvSpPr>
          <p:cNvPr id="320" name="Google Shape;320;p48"/>
          <p:cNvSpPr txBox="1">
            <a:spLocks noGrp="1"/>
          </p:cNvSpPr>
          <p:nvPr>
            <p:ph type="subTitle" idx="4294967295"/>
          </p:nvPr>
        </p:nvSpPr>
        <p:spPr>
          <a:xfrm>
            <a:off x="1948475" y="3077200"/>
            <a:ext cx="2219100" cy="750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Gestures that depict objects or actions, with or without accompanying speech</a:t>
            </a:r>
            <a:endParaRPr/>
          </a:p>
        </p:txBody>
      </p:sp>
      <p:sp>
        <p:nvSpPr>
          <p:cNvPr id="321" name="Google Shape;321;p48"/>
          <p:cNvSpPr txBox="1">
            <a:spLocks noGrp="1"/>
          </p:cNvSpPr>
          <p:nvPr>
            <p:ph type="ctrTitle" idx="4294967295"/>
          </p:nvPr>
        </p:nvSpPr>
        <p:spPr>
          <a:xfrm>
            <a:off x="6112725" y="1619588"/>
            <a:ext cx="1659300" cy="5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LANGUAGE-</a:t>
            </a:r>
            <a:endParaRPr sz="1400"/>
          </a:p>
          <a:p>
            <a:pPr marL="0" lvl="0" indent="0" algn="l" rtl="0">
              <a:spcBef>
                <a:spcPts val="0"/>
              </a:spcBef>
              <a:spcAft>
                <a:spcPts val="0"/>
              </a:spcAft>
              <a:buNone/>
            </a:pPr>
            <a:r>
              <a:rPr lang="en" sz="1400"/>
              <a:t>LIKE GESTURES</a:t>
            </a:r>
            <a:endParaRPr sz="1400"/>
          </a:p>
        </p:txBody>
      </p:sp>
      <p:sp>
        <p:nvSpPr>
          <p:cNvPr id="322" name="Google Shape;322;p48"/>
          <p:cNvSpPr txBox="1">
            <a:spLocks noGrp="1"/>
          </p:cNvSpPr>
          <p:nvPr>
            <p:ph type="subTitle" idx="4294967295"/>
          </p:nvPr>
        </p:nvSpPr>
        <p:spPr>
          <a:xfrm>
            <a:off x="5945500" y="2222000"/>
            <a:ext cx="2772600" cy="72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Gesticulation that is integrated into a spoken utterance, replacing a particular spoken word or phrase</a:t>
            </a:r>
            <a:endParaRPr/>
          </a:p>
        </p:txBody>
      </p:sp>
      <p:sp>
        <p:nvSpPr>
          <p:cNvPr id="323" name="Google Shape;323;p48"/>
          <p:cNvSpPr txBox="1">
            <a:spLocks noGrp="1"/>
          </p:cNvSpPr>
          <p:nvPr>
            <p:ph type="ctrTitle" idx="4294967295"/>
          </p:nvPr>
        </p:nvSpPr>
        <p:spPr>
          <a:xfrm>
            <a:off x="6196525" y="3357390"/>
            <a:ext cx="1545900" cy="4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SIGN LANGUAGES</a:t>
            </a:r>
            <a:endParaRPr sz="1400"/>
          </a:p>
        </p:txBody>
      </p:sp>
      <p:sp>
        <p:nvSpPr>
          <p:cNvPr id="324" name="Google Shape;324;p48"/>
          <p:cNvSpPr txBox="1">
            <a:spLocks noGrp="1"/>
          </p:cNvSpPr>
          <p:nvPr>
            <p:ph type="subTitle" idx="4294967295"/>
          </p:nvPr>
        </p:nvSpPr>
        <p:spPr>
          <a:xfrm>
            <a:off x="5945500" y="3953800"/>
            <a:ext cx="2772600" cy="750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Linguistic systems, such as American Sign Language, and other languages which are well defined.</a:t>
            </a:r>
            <a:endParaRPr/>
          </a:p>
        </p:txBody>
      </p:sp>
      <p:pic>
        <p:nvPicPr>
          <p:cNvPr id="325" name="Google Shape;325;p48"/>
          <p:cNvPicPr preferRelativeResize="0"/>
          <p:nvPr/>
        </p:nvPicPr>
        <p:blipFill rotWithShape="1">
          <a:blip r:embed="rId4">
            <a:alphaModFix/>
          </a:blip>
          <a:srcRect t="4636" b="4636"/>
          <a:stretch/>
        </p:blipFill>
        <p:spPr>
          <a:xfrm>
            <a:off x="4274240" y="795001"/>
            <a:ext cx="369684" cy="470101"/>
          </a:xfrm>
          <a:prstGeom prst="rect">
            <a:avLst/>
          </a:prstGeom>
          <a:noFill/>
          <a:ln>
            <a:noFill/>
          </a:ln>
        </p:spPr>
      </p:pic>
      <p:pic>
        <p:nvPicPr>
          <p:cNvPr id="326" name="Google Shape;326;p48"/>
          <p:cNvPicPr preferRelativeResize="0"/>
          <p:nvPr/>
        </p:nvPicPr>
        <p:blipFill rotWithShape="1">
          <a:blip r:embed="rId5">
            <a:alphaModFix/>
          </a:blip>
          <a:srcRect t="6822" b="6822"/>
          <a:stretch/>
        </p:blipFill>
        <p:spPr>
          <a:xfrm>
            <a:off x="5575825" y="1747502"/>
            <a:ext cx="369675" cy="401048"/>
          </a:xfrm>
          <a:prstGeom prst="rect">
            <a:avLst/>
          </a:prstGeom>
          <a:noFill/>
          <a:ln>
            <a:noFill/>
          </a:ln>
        </p:spPr>
      </p:pic>
      <p:pic>
        <p:nvPicPr>
          <p:cNvPr id="327" name="Google Shape;327;p48"/>
          <p:cNvPicPr preferRelativeResize="0"/>
          <p:nvPr/>
        </p:nvPicPr>
        <p:blipFill rotWithShape="1">
          <a:blip r:embed="rId6">
            <a:alphaModFix/>
          </a:blip>
          <a:srcRect t="6747" b="6747"/>
          <a:stretch/>
        </p:blipFill>
        <p:spPr>
          <a:xfrm>
            <a:off x="4274252" y="2537752"/>
            <a:ext cx="369674" cy="401037"/>
          </a:xfrm>
          <a:prstGeom prst="rect">
            <a:avLst/>
          </a:prstGeom>
          <a:noFill/>
          <a:ln>
            <a:noFill/>
          </a:ln>
        </p:spPr>
      </p:pic>
      <p:pic>
        <p:nvPicPr>
          <p:cNvPr id="328" name="Google Shape;328;p48"/>
          <p:cNvPicPr preferRelativeResize="0"/>
          <p:nvPr/>
        </p:nvPicPr>
        <p:blipFill rotWithShape="1">
          <a:blip r:embed="rId7">
            <a:alphaModFix/>
          </a:blip>
          <a:srcRect t="2705" b="2705"/>
          <a:stretch/>
        </p:blipFill>
        <p:spPr>
          <a:xfrm>
            <a:off x="5544031" y="3408388"/>
            <a:ext cx="433269" cy="47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9"/>
          <p:cNvSpPr/>
          <p:nvPr/>
        </p:nvSpPr>
        <p:spPr>
          <a:xfrm>
            <a:off x="2218375" y="984475"/>
            <a:ext cx="6993300" cy="3174600"/>
          </a:xfrm>
          <a:prstGeom prst="roundRect">
            <a:avLst>
              <a:gd name="adj" fmla="val 16667"/>
            </a:avLst>
          </a:prstGeom>
          <a:noFill/>
          <a:ln w="19050" cap="flat" cmpd="sng">
            <a:solidFill>
              <a:schemeClr val="accent1"/>
            </a:solidFill>
            <a:prstDash val="solid"/>
            <a:round/>
            <a:headEnd type="none" w="sm" len="sm"/>
            <a:tailEnd type="none" w="sm" len="sm"/>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9"/>
          <p:cNvSpPr/>
          <p:nvPr/>
        </p:nvSpPr>
        <p:spPr>
          <a:xfrm>
            <a:off x="2218375" y="984475"/>
            <a:ext cx="6993300" cy="31746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9"/>
          <p:cNvSpPr txBox="1">
            <a:spLocks noGrp="1"/>
          </p:cNvSpPr>
          <p:nvPr>
            <p:ph type="body" idx="1"/>
          </p:nvPr>
        </p:nvSpPr>
        <p:spPr>
          <a:xfrm>
            <a:off x="2270400" y="1275800"/>
            <a:ext cx="6399300" cy="170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dirty="0"/>
              <a:t>Hand gestures are the most common forms of communication and have great importance in our world. They can help in building safe and comfortable user interfaces for a multitude of applications. Various computer vision algorithms have employed color and depth camera for hand gesture recognition, but robust classification of gestures from different subjects is still challenging. We did an algorithm for real-time hand gesture recognition using convolutional neural networks (CNNs). </a:t>
            </a:r>
            <a:r>
              <a:rPr lang="en-US" dirty="0"/>
              <a:t>The proposed CNN achieves an average accuracy of 98.76% on the dataset comprising of 10 hand gestures and 200 images for each gesture.</a:t>
            </a:r>
          </a:p>
          <a:p>
            <a:pPr marL="0" lvl="0" indent="0" algn="l" rtl="0">
              <a:spcBef>
                <a:spcPts val="1600"/>
              </a:spcBef>
              <a:spcAft>
                <a:spcPts val="1600"/>
              </a:spcAft>
              <a:buNone/>
            </a:pPr>
            <a:endParaRPr lang="en-US" dirty="0"/>
          </a:p>
        </p:txBody>
      </p:sp>
      <p:sp>
        <p:nvSpPr>
          <p:cNvPr id="336" name="Google Shape;336;p49"/>
          <p:cNvSpPr txBox="1">
            <a:spLocks noGrp="1"/>
          </p:cNvSpPr>
          <p:nvPr>
            <p:ph type="title"/>
          </p:nvPr>
        </p:nvSpPr>
        <p:spPr>
          <a:xfrm rot="-5400000">
            <a:off x="-860750" y="2252575"/>
            <a:ext cx="33363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HAND GESTURE RECOGNITION</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0"/>
        <p:cNvGrpSpPr/>
        <p:nvPr/>
      </p:nvGrpSpPr>
      <p:grpSpPr>
        <a:xfrm>
          <a:off x="0" y="0"/>
          <a:ext cx="0" cy="0"/>
          <a:chOff x="0" y="0"/>
          <a:chExt cx="0" cy="0"/>
        </a:xfrm>
      </p:grpSpPr>
      <p:sp>
        <p:nvSpPr>
          <p:cNvPr id="341" name="Google Shape;341;p50"/>
          <p:cNvSpPr txBox="1">
            <a:spLocks noGrp="1"/>
          </p:cNvSpPr>
          <p:nvPr>
            <p:ph type="title"/>
          </p:nvPr>
        </p:nvSpPr>
        <p:spPr>
          <a:xfrm>
            <a:off x="538575" y="542925"/>
            <a:ext cx="8121000" cy="28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a:t>GESTURES CONSIDERED IN OUR DATASET</a:t>
            </a:r>
            <a:endParaRPr sz="2520">
              <a:solidFill>
                <a:schemeClr val="lt1"/>
              </a:solidFill>
            </a:endParaRPr>
          </a:p>
        </p:txBody>
      </p:sp>
      <p:sp>
        <p:nvSpPr>
          <p:cNvPr id="342" name="Google Shape;342;p50"/>
          <p:cNvSpPr txBox="1"/>
          <p:nvPr/>
        </p:nvSpPr>
        <p:spPr>
          <a:xfrm>
            <a:off x="318901" y="3385414"/>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Varela Round"/>
                <a:ea typeface="Varela Round"/>
                <a:cs typeface="Varela Round"/>
                <a:sym typeface="Varela Round"/>
              </a:rPr>
              <a:t>PALM</a:t>
            </a:r>
            <a:endParaRPr sz="2000">
              <a:solidFill>
                <a:schemeClr val="dk2"/>
              </a:solidFill>
              <a:latin typeface="Varela Round"/>
              <a:ea typeface="Varela Round"/>
              <a:cs typeface="Varela Round"/>
              <a:sym typeface="Varela Round"/>
            </a:endParaRPr>
          </a:p>
        </p:txBody>
      </p:sp>
      <p:sp>
        <p:nvSpPr>
          <p:cNvPr id="343" name="Google Shape;343;p50"/>
          <p:cNvSpPr txBox="1"/>
          <p:nvPr/>
        </p:nvSpPr>
        <p:spPr>
          <a:xfrm>
            <a:off x="3843003" y="3213089"/>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Varela Round"/>
                <a:ea typeface="Varela Round"/>
                <a:cs typeface="Varela Round"/>
                <a:sym typeface="Varela Round"/>
              </a:rPr>
              <a:t>FIST</a:t>
            </a:r>
            <a:endParaRPr sz="2000">
              <a:solidFill>
                <a:schemeClr val="accent1"/>
              </a:solidFill>
              <a:latin typeface="Varela Round"/>
              <a:ea typeface="Varela Round"/>
              <a:cs typeface="Varela Round"/>
              <a:sym typeface="Varela Round"/>
            </a:endParaRPr>
          </a:p>
        </p:txBody>
      </p:sp>
      <p:sp>
        <p:nvSpPr>
          <p:cNvPr id="344" name="Google Shape;344;p50"/>
          <p:cNvSpPr txBox="1"/>
          <p:nvPr/>
        </p:nvSpPr>
        <p:spPr>
          <a:xfrm>
            <a:off x="7312049" y="3213102"/>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Varela Round"/>
                <a:ea typeface="Varela Round"/>
                <a:cs typeface="Varela Round"/>
                <a:sym typeface="Varela Round"/>
              </a:rPr>
              <a:t>THUMB</a:t>
            </a:r>
            <a:endParaRPr sz="2000">
              <a:solidFill>
                <a:schemeClr val="accent3"/>
              </a:solidFill>
              <a:latin typeface="Varela Round"/>
              <a:ea typeface="Varela Round"/>
              <a:cs typeface="Varela Round"/>
              <a:sym typeface="Varela Round"/>
            </a:endParaRPr>
          </a:p>
        </p:txBody>
      </p:sp>
      <p:sp>
        <p:nvSpPr>
          <p:cNvPr id="345" name="Google Shape;345;p50"/>
          <p:cNvSpPr txBox="1"/>
          <p:nvPr/>
        </p:nvSpPr>
        <p:spPr>
          <a:xfrm>
            <a:off x="2081520" y="1950477"/>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2"/>
                </a:solidFill>
                <a:latin typeface="Varela Round"/>
                <a:ea typeface="Varela Round"/>
                <a:cs typeface="Varela Round"/>
                <a:sym typeface="Varela Round"/>
              </a:rPr>
              <a:t>LETTER L</a:t>
            </a:r>
            <a:endParaRPr sz="2000" dirty="0">
              <a:solidFill>
                <a:schemeClr val="lt2"/>
              </a:solidFill>
              <a:latin typeface="Varela Round"/>
              <a:ea typeface="Varela Round"/>
              <a:cs typeface="Varela Round"/>
              <a:sym typeface="Varela Round"/>
            </a:endParaRPr>
          </a:p>
        </p:txBody>
      </p:sp>
      <p:sp>
        <p:nvSpPr>
          <p:cNvPr id="346" name="Google Shape;346;p50"/>
          <p:cNvSpPr txBox="1"/>
          <p:nvPr/>
        </p:nvSpPr>
        <p:spPr>
          <a:xfrm>
            <a:off x="5507908" y="1950463"/>
            <a:ext cx="1458000" cy="3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arela Round"/>
                <a:ea typeface="Varela Round"/>
                <a:cs typeface="Varela Round"/>
                <a:sym typeface="Varela Round"/>
              </a:rPr>
              <a:t>FIST MOVED</a:t>
            </a:r>
            <a:endParaRPr sz="2000">
              <a:solidFill>
                <a:schemeClr val="accent2"/>
              </a:solidFill>
              <a:latin typeface="Varela Round"/>
              <a:ea typeface="Varela Round"/>
              <a:cs typeface="Varela Round"/>
              <a:sym typeface="Varela Round"/>
            </a:endParaRPr>
          </a:p>
        </p:txBody>
      </p:sp>
      <p:pic>
        <p:nvPicPr>
          <p:cNvPr id="347" name="Google Shape;347;p50"/>
          <p:cNvPicPr preferRelativeResize="0"/>
          <p:nvPr/>
        </p:nvPicPr>
        <p:blipFill rotWithShape="1">
          <a:blip r:embed="rId3">
            <a:alphaModFix/>
          </a:blip>
          <a:srcRect l="11876" r="4012" b="6463"/>
          <a:stretch/>
        </p:blipFill>
        <p:spPr>
          <a:xfrm>
            <a:off x="89950" y="1473600"/>
            <a:ext cx="2041800" cy="1501800"/>
          </a:xfrm>
          <a:prstGeom prst="hexagon">
            <a:avLst>
              <a:gd name="adj" fmla="val 25000"/>
              <a:gd name="vf" fmla="val 115470"/>
            </a:avLst>
          </a:prstGeom>
          <a:noFill/>
          <a:ln w="38100" cap="flat" cmpd="sng">
            <a:solidFill>
              <a:schemeClr val="dk2"/>
            </a:solidFill>
            <a:prstDash val="solid"/>
            <a:round/>
            <a:headEnd type="none" w="sm" len="sm"/>
            <a:tailEnd type="none" w="sm" len="sm"/>
          </a:ln>
        </p:spPr>
      </p:pic>
      <p:pic>
        <p:nvPicPr>
          <p:cNvPr id="348" name="Google Shape;348;p50"/>
          <p:cNvPicPr preferRelativeResize="0"/>
          <p:nvPr/>
        </p:nvPicPr>
        <p:blipFill>
          <a:blip r:embed="rId4">
            <a:alphaModFix/>
          </a:blip>
          <a:stretch>
            <a:fillRect/>
          </a:stretch>
        </p:blipFill>
        <p:spPr>
          <a:xfrm>
            <a:off x="1863475" y="2646850"/>
            <a:ext cx="2039100" cy="1499700"/>
          </a:xfrm>
          <a:prstGeom prst="hexagon">
            <a:avLst>
              <a:gd name="adj" fmla="val 25000"/>
              <a:gd name="vf" fmla="val 115470"/>
            </a:avLst>
          </a:prstGeom>
          <a:noFill/>
          <a:ln w="38100" cap="flat" cmpd="sng">
            <a:solidFill>
              <a:schemeClr val="lt2"/>
            </a:solidFill>
            <a:prstDash val="solid"/>
            <a:round/>
            <a:headEnd type="none" w="sm" len="sm"/>
            <a:tailEnd type="none" w="sm" len="sm"/>
          </a:ln>
        </p:spPr>
      </p:pic>
      <p:pic>
        <p:nvPicPr>
          <p:cNvPr id="349" name="Google Shape;349;p50"/>
          <p:cNvPicPr preferRelativeResize="0"/>
          <p:nvPr/>
        </p:nvPicPr>
        <p:blipFill>
          <a:blip r:embed="rId5">
            <a:alphaModFix/>
          </a:blip>
          <a:stretch>
            <a:fillRect/>
          </a:stretch>
        </p:blipFill>
        <p:spPr>
          <a:xfrm>
            <a:off x="3468800" y="1334700"/>
            <a:ext cx="2039100" cy="1499700"/>
          </a:xfrm>
          <a:prstGeom prst="hexagon">
            <a:avLst>
              <a:gd name="adj" fmla="val 25000"/>
              <a:gd name="vf" fmla="val 115470"/>
            </a:avLst>
          </a:prstGeom>
          <a:noFill/>
          <a:ln w="38100" cap="flat" cmpd="sng">
            <a:solidFill>
              <a:schemeClr val="accent1"/>
            </a:solidFill>
            <a:prstDash val="solid"/>
            <a:round/>
            <a:headEnd type="none" w="sm" len="sm"/>
            <a:tailEnd type="none" w="sm" len="sm"/>
          </a:ln>
        </p:spPr>
      </p:pic>
      <p:pic>
        <p:nvPicPr>
          <p:cNvPr id="350" name="Google Shape;350;p50"/>
          <p:cNvPicPr preferRelativeResize="0"/>
          <p:nvPr/>
        </p:nvPicPr>
        <p:blipFill>
          <a:blip r:embed="rId6">
            <a:alphaModFix/>
          </a:blip>
          <a:stretch>
            <a:fillRect/>
          </a:stretch>
        </p:blipFill>
        <p:spPr>
          <a:xfrm>
            <a:off x="5217350" y="2592000"/>
            <a:ext cx="2039100" cy="1499700"/>
          </a:xfrm>
          <a:prstGeom prst="hexagon">
            <a:avLst>
              <a:gd name="adj" fmla="val 25000"/>
              <a:gd name="vf" fmla="val 115470"/>
            </a:avLst>
          </a:prstGeom>
          <a:noFill/>
          <a:ln w="38100" cap="flat" cmpd="sng">
            <a:solidFill>
              <a:schemeClr val="accent2"/>
            </a:solidFill>
            <a:prstDash val="solid"/>
            <a:round/>
            <a:headEnd type="none" w="sm" len="sm"/>
            <a:tailEnd type="none" w="sm" len="sm"/>
          </a:ln>
        </p:spPr>
      </p:pic>
      <p:pic>
        <p:nvPicPr>
          <p:cNvPr id="351" name="Google Shape;351;p50"/>
          <p:cNvPicPr preferRelativeResize="0"/>
          <p:nvPr/>
        </p:nvPicPr>
        <p:blipFill>
          <a:blip r:embed="rId7">
            <a:alphaModFix/>
          </a:blip>
          <a:stretch>
            <a:fillRect/>
          </a:stretch>
        </p:blipFill>
        <p:spPr>
          <a:xfrm>
            <a:off x="6965900" y="1334700"/>
            <a:ext cx="2039100" cy="1499700"/>
          </a:xfrm>
          <a:prstGeom prst="hexagon">
            <a:avLst>
              <a:gd name="adj" fmla="val 25000"/>
              <a:gd name="vf" fmla="val 115470"/>
            </a:avLst>
          </a:prstGeom>
          <a:noFill/>
          <a:ln w="38100" cap="flat" cmpd="sng">
            <a:solidFill>
              <a:schemeClr val="accent3"/>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Neon Cyber Monday by Slidesgo">
  <a:themeElements>
    <a:clrScheme name="Simple Light">
      <a:dk1>
        <a:srgbClr val="000000"/>
      </a:dk1>
      <a:lt1>
        <a:srgbClr val="FFFFFF"/>
      </a:lt1>
      <a:dk2>
        <a:srgbClr val="595959"/>
      </a:dk2>
      <a:lt2>
        <a:srgbClr val="EEEEEE"/>
      </a:lt2>
      <a:accent1>
        <a:srgbClr val="30FCF1"/>
      </a:accent1>
      <a:accent2>
        <a:srgbClr val="F73CAB"/>
      </a:accent2>
      <a:accent3>
        <a:srgbClr val="1E1E1E"/>
      </a:accent3>
      <a:accent4>
        <a:srgbClr val="2ED9FF"/>
      </a:accent4>
      <a:accent5>
        <a:srgbClr val="FFE2F7"/>
      </a:accent5>
      <a:accent6>
        <a:srgbClr val="FFFFFF"/>
      </a:accent6>
      <a:hlink>
        <a:srgbClr val="FF9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on Cyber Monday Infographics by Slidesgo">
  <a:themeElements>
    <a:clrScheme name="Simple Light">
      <a:dk1>
        <a:srgbClr val="202020"/>
      </a:dk1>
      <a:lt1>
        <a:srgbClr val="FFFFFF"/>
      </a:lt1>
      <a:dk2>
        <a:srgbClr val="FFADE7"/>
      </a:dk2>
      <a:lt2>
        <a:srgbClr val="FF348C"/>
      </a:lt2>
      <a:accent1>
        <a:srgbClr val="36FFF4"/>
      </a:accent1>
      <a:accent2>
        <a:srgbClr val="B0F052"/>
      </a:accent2>
      <a:accent3>
        <a:srgbClr val="B57EFF"/>
      </a:accent3>
      <a:accent4>
        <a:srgbClr val="595959"/>
      </a:accent4>
      <a:accent5>
        <a:srgbClr val="FFE2F7"/>
      </a:accent5>
      <a:accent6>
        <a:srgbClr val="F73CA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606</Words>
  <Application>Microsoft Office PowerPoint</Application>
  <PresentationFormat>On-screen Show (16:9)</PresentationFormat>
  <Paragraphs>127</Paragraphs>
  <Slides>40</Slides>
  <Notes>40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Nunito Light</vt:lpstr>
      <vt:lpstr>Passion One</vt:lpstr>
      <vt:lpstr>Fira Sans Extra Condensed Medium</vt:lpstr>
      <vt:lpstr>Righteous</vt:lpstr>
      <vt:lpstr>Varela Round</vt:lpstr>
      <vt:lpstr>Work Sans Regular</vt:lpstr>
      <vt:lpstr>Arial</vt:lpstr>
      <vt:lpstr>Lato</vt:lpstr>
      <vt:lpstr>Roboto Light</vt:lpstr>
      <vt:lpstr>Work Sans</vt:lpstr>
      <vt:lpstr>Roboto Condensed Light</vt:lpstr>
      <vt:lpstr>Neon Cyber Monday by Slidesgo</vt:lpstr>
      <vt:lpstr>Neon Cyber Monday Infographics by Slidesgo</vt:lpstr>
      <vt:lpstr>GESTURE RECOGNITION</vt:lpstr>
      <vt:lpstr>OUR TEAM</vt:lpstr>
      <vt:lpstr>TABLE OF CONTENTS</vt:lpstr>
      <vt:lpstr>INTRO</vt:lpstr>
      <vt:lpstr>GESTURE RECOGNITION</vt:lpstr>
      <vt:lpstr>GESTURE RECOGNITION</vt:lpstr>
      <vt:lpstr>TYPES OF GESTURES</vt:lpstr>
      <vt:lpstr>HAND GESTURE RECOGNITION</vt:lpstr>
      <vt:lpstr>GESTURES CONSIDERED IN OUR DATASET</vt:lpstr>
      <vt:lpstr>GESTURES CONSIDERED IN OUR DATASET</vt:lpstr>
      <vt:lpstr>APPLICATIONS</vt:lpstr>
      <vt:lpstr>TENSORFLOW LITE</vt:lpstr>
      <vt:lpstr>TENSORFLOW LITE</vt:lpstr>
      <vt:lpstr>KEY FEATURES</vt:lpstr>
      <vt:lpstr>TensorFlow Lite</vt:lpstr>
      <vt:lpstr>TensorFlow Lite</vt:lpstr>
      <vt:lpstr>TensorFlow Lite</vt:lpstr>
      <vt:lpstr>TensorFlow Lite</vt:lpstr>
      <vt:lpstr>QUANTIZATION</vt:lpstr>
      <vt:lpstr>TWO TYPES OF QUANTIZATION</vt:lpstr>
      <vt:lpstr>Post-training Quantization decision tree</vt:lpstr>
      <vt:lpstr>Post training quantization options</vt:lpstr>
      <vt:lpstr>PYTHON IMPLEMENTATION</vt:lpstr>
      <vt:lpstr>Python Code to convert images to .npy format</vt:lpstr>
      <vt:lpstr>Python Code to convert images to .npy format</vt:lpstr>
      <vt:lpstr>Python Code to convert images to .npy format</vt:lpstr>
      <vt:lpstr>Python Code for CNN model </vt:lpstr>
      <vt:lpstr>Python Code for CNN model </vt:lpstr>
      <vt:lpstr>Python Code for CNN model </vt:lpstr>
      <vt:lpstr>Python Code for CNN model </vt:lpstr>
      <vt:lpstr>Python Code for CNN model </vt:lpstr>
      <vt:lpstr>Python Code for converting model to TensorFlowLite</vt:lpstr>
      <vt:lpstr>Python Code for converting model to TensorFlowLite</vt:lpstr>
      <vt:lpstr>Python Code for converting model to TensorFlowLite</vt:lpstr>
      <vt:lpstr>PowerPoint Presentation</vt:lpstr>
      <vt:lpstr>Python Code Example for loading TFLite Model and Predicting</vt:lpstr>
      <vt:lpstr>Python Code Example for loading TFLite Model and Predicting</vt:lpstr>
      <vt:lpstr>Python Code Example for loading TFLite Model and Predicting</vt:lpstr>
      <vt:lpstr>Python Code Example for loading TFLite Model and Predicting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RECOGNITION</dc:title>
  <cp:lastModifiedBy>Kaushik M</cp:lastModifiedBy>
  <cp:revision>21</cp:revision>
  <dcterms:modified xsi:type="dcterms:W3CDTF">2021-06-01T06:05:40Z</dcterms:modified>
</cp:coreProperties>
</file>